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7"/>
  </p:notesMasterIdLst>
  <p:sldIdLst>
    <p:sldId id="256" r:id="rId5"/>
    <p:sldId id="335" r:id="rId6"/>
    <p:sldId id="292" r:id="rId7"/>
    <p:sldId id="293" r:id="rId8"/>
    <p:sldId id="268" r:id="rId9"/>
    <p:sldId id="257" r:id="rId10"/>
    <p:sldId id="313" r:id="rId11"/>
    <p:sldId id="316" r:id="rId12"/>
    <p:sldId id="269" r:id="rId13"/>
    <p:sldId id="270" r:id="rId14"/>
    <p:sldId id="271" r:id="rId15"/>
    <p:sldId id="272" r:id="rId16"/>
    <p:sldId id="295" r:id="rId17"/>
    <p:sldId id="296" r:id="rId18"/>
    <p:sldId id="298" r:id="rId19"/>
    <p:sldId id="299" r:id="rId20"/>
    <p:sldId id="300" r:id="rId21"/>
    <p:sldId id="297" r:id="rId22"/>
    <p:sldId id="301" r:id="rId23"/>
    <p:sldId id="302" r:id="rId24"/>
    <p:sldId id="307" r:id="rId25"/>
    <p:sldId id="262" r:id="rId26"/>
    <p:sldId id="303" r:id="rId27"/>
    <p:sldId id="304" r:id="rId28"/>
    <p:sldId id="305" r:id="rId29"/>
    <p:sldId id="306" r:id="rId30"/>
    <p:sldId id="317" r:id="rId31"/>
    <p:sldId id="280" r:id="rId32"/>
    <p:sldId id="318" r:id="rId33"/>
    <p:sldId id="320" r:id="rId34"/>
    <p:sldId id="321" r:id="rId35"/>
    <p:sldId id="322" r:id="rId36"/>
    <p:sldId id="323" r:id="rId37"/>
    <p:sldId id="324" r:id="rId38"/>
    <p:sldId id="325" r:id="rId39"/>
    <p:sldId id="261" r:id="rId40"/>
    <p:sldId id="326" r:id="rId41"/>
    <p:sldId id="263" r:id="rId42"/>
    <p:sldId id="264" r:id="rId43"/>
    <p:sldId id="266" r:id="rId44"/>
    <p:sldId id="265" r:id="rId45"/>
    <p:sldId id="308" r:id="rId46"/>
    <p:sldId id="267" r:id="rId47"/>
    <p:sldId id="327" r:id="rId48"/>
    <p:sldId id="319" r:id="rId49"/>
    <p:sldId id="332" r:id="rId50"/>
    <p:sldId id="333" r:id="rId51"/>
    <p:sldId id="328" r:id="rId52"/>
    <p:sldId id="329" r:id="rId53"/>
    <p:sldId id="309" r:id="rId54"/>
    <p:sldId id="260" r:id="rId55"/>
    <p:sldId id="33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CBBB-6334-4E08-B373-1F828C94592B}" v="613" dt="2020-04-02T17:40:08.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0A61CBBB-6334-4E08-B373-1F828C94592B}"/>
    <pc:docChg chg="undo custSel mod addSld delSld modSld sldOrd">
      <pc:chgData name="Dunton, Morgan" userId="91b7a865-94d5-4c26-b837-ffc0a489a358" providerId="ADAL" clId="{0A61CBBB-6334-4E08-B373-1F828C94592B}" dt="2020-04-02T17:39:19.497" v="2508" actId="20577"/>
      <pc:docMkLst>
        <pc:docMk/>
      </pc:docMkLst>
      <pc:sldChg chg="modSp add">
        <pc:chgData name="Dunton, Morgan" userId="91b7a865-94d5-4c26-b837-ffc0a489a358" providerId="ADAL" clId="{0A61CBBB-6334-4E08-B373-1F828C94592B}" dt="2020-03-31T13:24:35.036" v="1811" actId="242"/>
        <pc:sldMkLst>
          <pc:docMk/>
          <pc:sldMk cId="788074729" sldId="257"/>
        </pc:sldMkLst>
        <pc:spChg chg="mod">
          <ac:chgData name="Dunton, Morgan" userId="91b7a865-94d5-4c26-b837-ffc0a489a358" providerId="ADAL" clId="{0A61CBBB-6334-4E08-B373-1F828C94592B}" dt="2020-03-31T13:24:35.036" v="1811" actId="242"/>
          <ac:spMkLst>
            <pc:docMk/>
            <pc:sldMk cId="788074729" sldId="257"/>
            <ac:spMk id="3" creationId="{00000000-0000-0000-0000-000000000000}"/>
          </ac:spMkLst>
        </pc:spChg>
      </pc:sldChg>
      <pc:sldChg chg="modSp">
        <pc:chgData name="Dunton, Morgan" userId="91b7a865-94d5-4c26-b837-ffc0a489a358" providerId="ADAL" clId="{0A61CBBB-6334-4E08-B373-1F828C94592B}" dt="2020-03-31T18:41:14.897" v="2432" actId="255"/>
        <pc:sldMkLst>
          <pc:docMk/>
          <pc:sldMk cId="652547388" sldId="260"/>
        </pc:sldMkLst>
        <pc:spChg chg="mod">
          <ac:chgData name="Dunton, Morgan" userId="91b7a865-94d5-4c26-b837-ffc0a489a358" providerId="ADAL" clId="{0A61CBBB-6334-4E08-B373-1F828C94592B}" dt="2020-03-31T17:02:07.010" v="2091" actId="20577"/>
          <ac:spMkLst>
            <pc:docMk/>
            <pc:sldMk cId="652547388" sldId="260"/>
            <ac:spMk id="2" creationId="{E5BDE87B-34DE-45C4-920C-CB589BA5A2C7}"/>
          </ac:spMkLst>
        </pc:spChg>
        <pc:spChg chg="mod">
          <ac:chgData name="Dunton, Morgan" userId="91b7a865-94d5-4c26-b837-ffc0a489a358" providerId="ADAL" clId="{0A61CBBB-6334-4E08-B373-1F828C94592B}" dt="2020-03-31T18:41:14.897" v="2432" actId="255"/>
          <ac:spMkLst>
            <pc:docMk/>
            <pc:sldMk cId="652547388" sldId="260"/>
            <ac:spMk id="3" creationId="{1AFE56E1-289B-44E3-8C8D-4CF2B55B66A2}"/>
          </ac:spMkLst>
        </pc:spChg>
      </pc:sldChg>
      <pc:sldChg chg="add setBg">
        <pc:chgData name="Dunton, Morgan" userId="91b7a865-94d5-4c26-b837-ffc0a489a358" providerId="ADAL" clId="{0A61CBBB-6334-4E08-B373-1F828C94592B}" dt="2020-03-31T14:22:40.997" v="1865"/>
        <pc:sldMkLst>
          <pc:docMk/>
          <pc:sldMk cId="3259199644" sldId="261"/>
        </pc:sldMkLst>
      </pc:sldChg>
      <pc:sldChg chg="modSp add ord">
        <pc:chgData name="Dunton, Morgan" userId="91b7a865-94d5-4c26-b837-ffc0a489a358" providerId="ADAL" clId="{0A61CBBB-6334-4E08-B373-1F828C94592B}" dt="2020-03-31T13:15:19.321" v="1730" actId="14100"/>
        <pc:sldMkLst>
          <pc:docMk/>
          <pc:sldMk cId="0" sldId="262"/>
        </pc:sldMkLst>
        <pc:spChg chg="mod">
          <ac:chgData name="Dunton, Morgan" userId="91b7a865-94d5-4c26-b837-ffc0a489a358" providerId="ADAL" clId="{0A61CBBB-6334-4E08-B373-1F828C94592B}" dt="2020-03-31T13:15:19.321" v="1730" actId="14100"/>
          <ac:spMkLst>
            <pc:docMk/>
            <pc:sldMk cId="0" sldId="262"/>
            <ac:spMk id="122" creationId="{00000000-0000-0000-0000-000000000000}"/>
          </ac:spMkLst>
        </pc:spChg>
      </pc:sldChg>
      <pc:sldChg chg="add">
        <pc:chgData name="Dunton, Morgan" userId="91b7a865-94d5-4c26-b837-ffc0a489a358" providerId="ADAL" clId="{0A61CBBB-6334-4E08-B373-1F828C94592B}" dt="2020-03-31T14:22:40.997" v="1865"/>
        <pc:sldMkLst>
          <pc:docMk/>
          <pc:sldMk cId="4084425859" sldId="263"/>
        </pc:sldMkLst>
      </pc:sldChg>
      <pc:sldChg chg="add">
        <pc:chgData name="Dunton, Morgan" userId="91b7a865-94d5-4c26-b837-ffc0a489a358" providerId="ADAL" clId="{0A61CBBB-6334-4E08-B373-1F828C94592B}" dt="2020-03-31T14:22:40.997" v="1865"/>
        <pc:sldMkLst>
          <pc:docMk/>
          <pc:sldMk cId="2456334291" sldId="264"/>
        </pc:sldMkLst>
      </pc:sldChg>
      <pc:sldChg chg="addSp delSp modSp add setBg delAnim">
        <pc:chgData name="Dunton, Morgan" userId="91b7a865-94d5-4c26-b837-ffc0a489a358" providerId="ADAL" clId="{0A61CBBB-6334-4E08-B373-1F828C94592B}" dt="2020-03-31T14:25:02.657" v="1873" actId="1076"/>
        <pc:sldMkLst>
          <pc:docMk/>
          <pc:sldMk cId="2506571780" sldId="265"/>
        </pc:sldMkLst>
        <pc:spChg chg="mod">
          <ac:chgData name="Dunton, Morgan" userId="91b7a865-94d5-4c26-b837-ffc0a489a358" providerId="ADAL" clId="{0A61CBBB-6334-4E08-B373-1F828C94592B}" dt="2020-03-31T14:25:02.657" v="1873" actId="1076"/>
          <ac:spMkLst>
            <pc:docMk/>
            <pc:sldMk cId="2506571780" sldId="265"/>
            <ac:spMk id="2" creationId="{00000000-0000-0000-0000-000000000000}"/>
          </ac:spMkLst>
        </pc:spChg>
        <pc:spChg chg="add del mod">
          <ac:chgData name="Dunton, Morgan" userId="91b7a865-94d5-4c26-b837-ffc0a489a358" providerId="ADAL" clId="{0A61CBBB-6334-4E08-B373-1F828C94592B}" dt="2020-03-31T14:24:31.160" v="1868"/>
          <ac:spMkLst>
            <pc:docMk/>
            <pc:sldMk cId="2506571780" sldId="265"/>
            <ac:spMk id="3" creationId="{69B0E6CC-E534-4A00-BC97-1732E94E333B}"/>
          </ac:spMkLst>
        </pc:spChg>
        <pc:spChg chg="del">
          <ac:chgData name="Dunton, Morgan" userId="91b7a865-94d5-4c26-b837-ffc0a489a358" providerId="ADAL" clId="{0A61CBBB-6334-4E08-B373-1F828C94592B}" dt="2020-03-31T14:24:52.127" v="1872" actId="478"/>
          <ac:spMkLst>
            <pc:docMk/>
            <pc:sldMk cId="2506571780" sldId="265"/>
            <ac:spMk id="4" creationId="{00000000-0000-0000-0000-000000000000}"/>
          </ac:spMkLst>
        </pc:spChg>
        <pc:spChg chg="add del mod">
          <ac:chgData name="Dunton, Morgan" userId="91b7a865-94d5-4c26-b837-ffc0a489a358" providerId="ADAL" clId="{0A61CBBB-6334-4E08-B373-1F828C94592B}" dt="2020-03-31T14:24:31.160" v="1868"/>
          <ac:spMkLst>
            <pc:docMk/>
            <pc:sldMk cId="2506571780" sldId="265"/>
            <ac:spMk id="5" creationId="{971CCC18-AA24-4EBA-AC36-895BDA8FD38E}"/>
          </ac:spMkLst>
        </pc:spChg>
        <pc:spChg chg="add del mod">
          <ac:chgData name="Dunton, Morgan" userId="91b7a865-94d5-4c26-b837-ffc0a489a358" providerId="ADAL" clId="{0A61CBBB-6334-4E08-B373-1F828C94592B}" dt="2020-03-31T14:24:31.160" v="1868"/>
          <ac:spMkLst>
            <pc:docMk/>
            <pc:sldMk cId="2506571780" sldId="265"/>
            <ac:spMk id="6" creationId="{5270D71B-B9CD-4335-A99C-FACD18DA16C5}"/>
          </ac:spMkLst>
        </pc:spChg>
      </pc:sldChg>
      <pc:sldChg chg="add">
        <pc:chgData name="Dunton, Morgan" userId="91b7a865-94d5-4c26-b837-ffc0a489a358" providerId="ADAL" clId="{0A61CBBB-6334-4E08-B373-1F828C94592B}" dt="2020-03-31T14:22:40.997" v="1865"/>
        <pc:sldMkLst>
          <pc:docMk/>
          <pc:sldMk cId="1983257219" sldId="266"/>
        </pc:sldMkLst>
      </pc:sldChg>
      <pc:sldChg chg="add setBg">
        <pc:chgData name="Dunton, Morgan" userId="91b7a865-94d5-4c26-b837-ffc0a489a358" providerId="ADAL" clId="{0A61CBBB-6334-4E08-B373-1F828C94592B}" dt="2020-03-31T14:22:40.997" v="1865"/>
        <pc:sldMkLst>
          <pc:docMk/>
          <pc:sldMk cId="911349779" sldId="267"/>
        </pc:sldMkLst>
      </pc:sldChg>
      <pc:sldChg chg="modSp add">
        <pc:chgData name="Dunton, Morgan" userId="91b7a865-94d5-4c26-b837-ffc0a489a358" providerId="ADAL" clId="{0A61CBBB-6334-4E08-B373-1F828C94592B}" dt="2020-03-31T13:40:36.491" v="1852" actId="27636"/>
        <pc:sldMkLst>
          <pc:docMk/>
          <pc:sldMk cId="2796588662" sldId="280"/>
        </pc:sldMkLst>
        <pc:spChg chg="mod">
          <ac:chgData name="Dunton, Morgan" userId="91b7a865-94d5-4c26-b837-ffc0a489a358" providerId="ADAL" clId="{0A61CBBB-6334-4E08-B373-1F828C94592B}" dt="2020-03-31T13:40:36.491" v="1852" actId="27636"/>
          <ac:spMkLst>
            <pc:docMk/>
            <pc:sldMk cId="2796588662" sldId="280"/>
            <ac:spMk id="2" creationId="{00000000-0000-0000-0000-000000000000}"/>
          </ac:spMkLst>
        </pc:spChg>
      </pc:sldChg>
      <pc:sldChg chg="modSp">
        <pc:chgData name="Dunton, Morgan" userId="91b7a865-94d5-4c26-b837-ffc0a489a358" providerId="ADAL" clId="{0A61CBBB-6334-4E08-B373-1F828C94592B}" dt="2020-03-31T18:19:32.878" v="2428" actId="20577"/>
        <pc:sldMkLst>
          <pc:docMk/>
          <pc:sldMk cId="1076279580" sldId="292"/>
        </pc:sldMkLst>
        <pc:spChg chg="mod">
          <ac:chgData name="Dunton, Morgan" userId="91b7a865-94d5-4c26-b837-ffc0a489a358" providerId="ADAL" clId="{0A61CBBB-6334-4E08-B373-1F828C94592B}" dt="2020-03-31T18:19:32.878" v="2428" actId="20577"/>
          <ac:spMkLst>
            <pc:docMk/>
            <pc:sldMk cId="1076279580" sldId="292"/>
            <ac:spMk id="3" creationId="{11F67C23-652F-4D7C-B198-957EAEBAC303}"/>
          </ac:spMkLst>
        </pc:spChg>
      </pc:sldChg>
      <pc:sldChg chg="modNotesTx">
        <pc:chgData name="Dunton, Morgan" userId="91b7a865-94d5-4c26-b837-ffc0a489a358" providerId="ADAL" clId="{0A61CBBB-6334-4E08-B373-1F828C94592B}" dt="2020-03-30T17:40:38.844" v="62" actId="20577"/>
        <pc:sldMkLst>
          <pc:docMk/>
          <pc:sldMk cId="1251595088" sldId="295"/>
        </pc:sldMkLst>
      </pc:sldChg>
      <pc:sldChg chg="addSp modSp add mod setBg modAnim modNotesTx">
        <pc:chgData name="Dunton, Morgan" userId="91b7a865-94d5-4c26-b837-ffc0a489a358" providerId="ADAL" clId="{0A61CBBB-6334-4E08-B373-1F828C94592B}" dt="2020-03-30T17:59:23.667" v="1287" actId="255"/>
        <pc:sldMkLst>
          <pc:docMk/>
          <pc:sldMk cId="3679496717" sldId="296"/>
        </pc:sldMkLst>
        <pc:spChg chg="mod">
          <ac:chgData name="Dunton, Morgan" userId="91b7a865-94d5-4c26-b837-ffc0a489a358" providerId="ADAL" clId="{0A61CBBB-6334-4E08-B373-1F828C94592B}" dt="2020-03-30T17:59:09.336" v="1285" actId="26606"/>
          <ac:spMkLst>
            <pc:docMk/>
            <pc:sldMk cId="3679496717" sldId="296"/>
            <ac:spMk id="2" creationId="{94ACE3F5-17AA-4DB2-A929-B52FDC60AD4F}"/>
          </ac:spMkLst>
        </pc:spChg>
        <pc:spChg chg="mod">
          <ac:chgData name="Dunton, Morgan" userId="91b7a865-94d5-4c26-b837-ffc0a489a358" providerId="ADAL" clId="{0A61CBBB-6334-4E08-B373-1F828C94592B}" dt="2020-03-30T17:59:23.667" v="1287" actId="255"/>
          <ac:spMkLst>
            <pc:docMk/>
            <pc:sldMk cId="3679496717" sldId="296"/>
            <ac:spMk id="3" creationId="{4521EB2B-2731-4A9E-95B2-CE2365DE8DD6}"/>
          </ac:spMkLst>
        </pc:spChg>
        <pc:picChg chg="add mod">
          <ac:chgData name="Dunton, Morgan" userId="91b7a865-94d5-4c26-b837-ffc0a489a358" providerId="ADAL" clId="{0A61CBBB-6334-4E08-B373-1F828C94592B}" dt="2020-03-30T17:59:18.018" v="1286" actId="14100"/>
          <ac:picMkLst>
            <pc:docMk/>
            <pc:sldMk cId="3679496717" sldId="296"/>
            <ac:picMk id="2050" creationId="{2781CB93-05D6-482E-9D06-C7FA7555298E}"/>
          </ac:picMkLst>
        </pc:picChg>
      </pc:sldChg>
      <pc:sldChg chg="addSp modSp add mod setBg">
        <pc:chgData name="Dunton, Morgan" userId="91b7a865-94d5-4c26-b837-ffc0a489a358" providerId="ADAL" clId="{0A61CBBB-6334-4E08-B373-1F828C94592B}" dt="2020-03-31T11:43:42.758" v="1373" actId="14100"/>
        <pc:sldMkLst>
          <pc:docMk/>
          <pc:sldMk cId="1527310608" sldId="297"/>
        </pc:sldMkLst>
        <pc:spChg chg="mod">
          <ac:chgData name="Dunton, Morgan" userId="91b7a865-94d5-4c26-b837-ffc0a489a358" providerId="ADAL" clId="{0A61CBBB-6334-4E08-B373-1F828C94592B}" dt="2020-03-31T11:43:25.474" v="1370" actId="26606"/>
          <ac:spMkLst>
            <pc:docMk/>
            <pc:sldMk cId="1527310608" sldId="297"/>
            <ac:spMk id="2" creationId="{6B5D04E9-41CA-4510-B888-EE30298CEFB1}"/>
          </ac:spMkLst>
        </pc:spChg>
        <pc:spChg chg="mod ord">
          <ac:chgData name="Dunton, Morgan" userId="91b7a865-94d5-4c26-b837-ffc0a489a358" providerId="ADAL" clId="{0A61CBBB-6334-4E08-B373-1F828C94592B}" dt="2020-03-31T11:43:42.758" v="1373" actId="14100"/>
          <ac:spMkLst>
            <pc:docMk/>
            <pc:sldMk cId="1527310608" sldId="297"/>
            <ac:spMk id="3" creationId="{2D7854AB-2C5D-4C2B-B00C-7745628747DF}"/>
          </ac:spMkLst>
        </pc:spChg>
        <pc:spChg chg="add">
          <ac:chgData name="Dunton, Morgan" userId="91b7a865-94d5-4c26-b837-ffc0a489a358" providerId="ADAL" clId="{0A61CBBB-6334-4E08-B373-1F828C94592B}" dt="2020-03-31T11:43:25.474" v="1370" actId="26606"/>
          <ac:spMkLst>
            <pc:docMk/>
            <pc:sldMk cId="1527310608" sldId="297"/>
            <ac:spMk id="71" creationId="{A65AC7D1-EAA9-48F5-B509-60A7F50BF703}"/>
          </ac:spMkLst>
        </pc:spChg>
        <pc:spChg chg="add">
          <ac:chgData name="Dunton, Morgan" userId="91b7a865-94d5-4c26-b837-ffc0a489a358" providerId="ADAL" clId="{0A61CBBB-6334-4E08-B373-1F828C94592B}" dt="2020-03-31T11:43:25.474" v="1370" actId="26606"/>
          <ac:spMkLst>
            <pc:docMk/>
            <pc:sldMk cId="1527310608" sldId="297"/>
            <ac:spMk id="73" creationId="{D6320AF9-619A-4175-865B-5663E1AEF4C5}"/>
          </ac:spMkLst>
        </pc:spChg>
        <pc:spChg chg="add">
          <ac:chgData name="Dunton, Morgan" userId="91b7a865-94d5-4c26-b837-ffc0a489a358" providerId="ADAL" clId="{0A61CBBB-6334-4E08-B373-1F828C94592B}" dt="2020-03-31T11:43:25.474" v="1370" actId="26606"/>
          <ac:spMkLst>
            <pc:docMk/>
            <pc:sldMk cId="1527310608" sldId="297"/>
            <ac:spMk id="79" creationId="{7E018740-5C2B-4A41-AC1A-7E68D1EC1954}"/>
          </ac:spMkLst>
        </pc:spChg>
        <pc:spChg chg="add">
          <ac:chgData name="Dunton, Morgan" userId="91b7a865-94d5-4c26-b837-ffc0a489a358" providerId="ADAL" clId="{0A61CBBB-6334-4E08-B373-1F828C94592B}" dt="2020-03-31T11:43:25.474" v="1370" actId="26606"/>
          <ac:spMkLst>
            <pc:docMk/>
            <pc:sldMk cId="1527310608" sldId="297"/>
            <ac:spMk id="81" creationId="{166F75A4-C475-4941-8EE2-B80A06A2C1BB}"/>
          </ac:spMkLst>
        </pc:spChg>
        <pc:spChg chg="add">
          <ac:chgData name="Dunton, Morgan" userId="91b7a865-94d5-4c26-b837-ffc0a489a358" providerId="ADAL" clId="{0A61CBBB-6334-4E08-B373-1F828C94592B}" dt="2020-03-31T11:43:25.474" v="1370" actId="26606"/>
          <ac:spMkLst>
            <pc:docMk/>
            <pc:sldMk cId="1527310608" sldId="297"/>
            <ac:spMk id="83" creationId="{A032553A-72E8-4B0D-8405-FF9771C9AF05}"/>
          </ac:spMkLst>
        </pc:spChg>
        <pc:spChg chg="add">
          <ac:chgData name="Dunton, Morgan" userId="91b7a865-94d5-4c26-b837-ffc0a489a358" providerId="ADAL" clId="{0A61CBBB-6334-4E08-B373-1F828C94592B}" dt="2020-03-31T11:43:25.474" v="1370" actId="26606"/>
          <ac:spMkLst>
            <pc:docMk/>
            <pc:sldMk cId="1527310608" sldId="297"/>
            <ac:spMk id="85" creationId="{765800AC-C3B9-498E-87BC-29FAE4C76B21}"/>
          </ac:spMkLst>
        </pc:spChg>
        <pc:spChg chg="add">
          <ac:chgData name="Dunton, Morgan" userId="91b7a865-94d5-4c26-b837-ffc0a489a358" providerId="ADAL" clId="{0A61CBBB-6334-4E08-B373-1F828C94592B}" dt="2020-03-31T11:43:25.474" v="1370" actId="26606"/>
          <ac:spMkLst>
            <pc:docMk/>
            <pc:sldMk cId="1527310608" sldId="297"/>
            <ac:spMk id="87" creationId="{1F9D6ACB-2FF4-49F9-978A-E0D5327FC635}"/>
          </ac:spMkLst>
        </pc:spChg>
        <pc:spChg chg="add">
          <ac:chgData name="Dunton, Morgan" userId="91b7a865-94d5-4c26-b837-ffc0a489a358" providerId="ADAL" clId="{0A61CBBB-6334-4E08-B373-1F828C94592B}" dt="2020-03-31T11:43:25.474" v="1370" actId="26606"/>
          <ac:spMkLst>
            <pc:docMk/>
            <pc:sldMk cId="1527310608" sldId="297"/>
            <ac:spMk id="89" creationId="{A5EC319D-0FEA-4B95-A3EA-01E35672C95B}"/>
          </ac:spMkLst>
        </pc:spChg>
        <pc:picChg chg="add mod">
          <ac:chgData name="Dunton, Morgan" userId="91b7a865-94d5-4c26-b837-ffc0a489a358" providerId="ADAL" clId="{0A61CBBB-6334-4E08-B373-1F828C94592B}" dt="2020-03-31T11:43:25.474" v="1370" actId="26606"/>
          <ac:picMkLst>
            <pc:docMk/>
            <pc:sldMk cId="1527310608" sldId="297"/>
            <ac:picMk id="6146" creationId="{F834B534-7E86-4471-8779-3A9AED95E027}"/>
          </ac:picMkLst>
        </pc:picChg>
        <pc:cxnChg chg="add">
          <ac:chgData name="Dunton, Morgan" userId="91b7a865-94d5-4c26-b837-ffc0a489a358" providerId="ADAL" clId="{0A61CBBB-6334-4E08-B373-1F828C94592B}" dt="2020-03-31T11:43:25.474" v="1370" actId="26606"/>
          <ac:cxnSpMkLst>
            <pc:docMk/>
            <pc:sldMk cId="1527310608" sldId="297"/>
            <ac:cxnSpMk id="75" creationId="{063B6EC6-D752-4EE7-908B-F8F19E8C7FEA}"/>
          </ac:cxnSpMkLst>
        </pc:cxnChg>
        <pc:cxnChg chg="add">
          <ac:chgData name="Dunton, Morgan" userId="91b7a865-94d5-4c26-b837-ffc0a489a358" providerId="ADAL" clId="{0A61CBBB-6334-4E08-B373-1F828C94592B}" dt="2020-03-31T11:43:25.474" v="1370" actId="26606"/>
          <ac:cxnSpMkLst>
            <pc:docMk/>
            <pc:sldMk cId="1527310608" sldId="297"/>
            <ac:cxnSpMk id="77" creationId="{EFECD4E8-AD3E-4228-82A2-9461958EA94D}"/>
          </ac:cxnSpMkLst>
        </pc:cxnChg>
      </pc:sldChg>
      <pc:sldChg chg="addSp modSp add mod ord setBg">
        <pc:chgData name="Dunton, Morgan" userId="91b7a865-94d5-4c26-b837-ffc0a489a358" providerId="ADAL" clId="{0A61CBBB-6334-4E08-B373-1F828C94592B}" dt="2020-03-30T18:00:27.650" v="1291" actId="27636"/>
        <pc:sldMkLst>
          <pc:docMk/>
          <pc:sldMk cId="1572095589" sldId="298"/>
        </pc:sldMkLst>
        <pc:spChg chg="mod">
          <ac:chgData name="Dunton, Morgan" userId="91b7a865-94d5-4c26-b837-ffc0a489a358" providerId="ADAL" clId="{0A61CBBB-6334-4E08-B373-1F828C94592B}" dt="2020-03-30T18:00:14.298" v="1289" actId="26606"/>
          <ac:spMkLst>
            <pc:docMk/>
            <pc:sldMk cId="1572095589" sldId="298"/>
            <ac:spMk id="2" creationId="{A19AAF45-9E70-42D1-89B9-6F3FFCBF042F}"/>
          </ac:spMkLst>
        </pc:spChg>
        <pc:spChg chg="mod">
          <ac:chgData name="Dunton, Morgan" userId="91b7a865-94d5-4c26-b837-ffc0a489a358" providerId="ADAL" clId="{0A61CBBB-6334-4E08-B373-1F828C94592B}" dt="2020-03-30T18:00:27.650" v="1291" actId="27636"/>
          <ac:spMkLst>
            <pc:docMk/>
            <pc:sldMk cId="1572095589" sldId="298"/>
            <ac:spMk id="3" creationId="{A280F44F-3370-4E15-9B93-A51CFBBAB3E2}"/>
          </ac:spMkLst>
        </pc:spChg>
        <pc:spChg chg="add">
          <ac:chgData name="Dunton, Morgan" userId="91b7a865-94d5-4c26-b837-ffc0a489a358" providerId="ADAL" clId="{0A61CBBB-6334-4E08-B373-1F828C94592B}" dt="2020-03-30T18:00:14.298" v="1289" actId="26606"/>
          <ac:spMkLst>
            <pc:docMk/>
            <pc:sldMk cId="1572095589" sldId="298"/>
            <ac:spMk id="75" creationId="{3F088236-D655-4F88-B238-E16762358025}"/>
          </ac:spMkLst>
        </pc:spChg>
        <pc:spChg chg="add">
          <ac:chgData name="Dunton, Morgan" userId="91b7a865-94d5-4c26-b837-ffc0a489a358" providerId="ADAL" clId="{0A61CBBB-6334-4E08-B373-1F828C94592B}" dt="2020-03-30T18:00:14.298" v="1289" actId="26606"/>
          <ac:spMkLst>
            <pc:docMk/>
            <pc:sldMk cId="1572095589" sldId="298"/>
            <ac:spMk id="77" creationId="{3DAC0C92-199E-475C-9390-119A9B027276}"/>
          </ac:spMkLst>
        </pc:spChg>
        <pc:spChg chg="add">
          <ac:chgData name="Dunton, Morgan" userId="91b7a865-94d5-4c26-b837-ffc0a489a358" providerId="ADAL" clId="{0A61CBBB-6334-4E08-B373-1F828C94592B}" dt="2020-03-30T18:00:14.298" v="1289" actId="26606"/>
          <ac:spMkLst>
            <pc:docMk/>
            <pc:sldMk cId="1572095589" sldId="298"/>
            <ac:spMk id="79" creationId="{C4CFB339-0ED8-4FE2-9EF1-6D1375B8499B}"/>
          </ac:spMkLst>
        </pc:spChg>
        <pc:spChg chg="add">
          <ac:chgData name="Dunton, Morgan" userId="91b7a865-94d5-4c26-b837-ffc0a489a358" providerId="ADAL" clId="{0A61CBBB-6334-4E08-B373-1F828C94592B}" dt="2020-03-30T18:00:14.298" v="1289" actId="26606"/>
          <ac:spMkLst>
            <pc:docMk/>
            <pc:sldMk cId="1572095589" sldId="298"/>
            <ac:spMk id="81" creationId="{31896C80-2069-4431-9C19-83B913734490}"/>
          </ac:spMkLst>
        </pc:spChg>
        <pc:spChg chg="add">
          <ac:chgData name="Dunton, Morgan" userId="91b7a865-94d5-4c26-b837-ffc0a489a358" providerId="ADAL" clId="{0A61CBBB-6334-4E08-B373-1F828C94592B}" dt="2020-03-30T18:00:14.298" v="1289" actId="26606"/>
          <ac:spMkLst>
            <pc:docMk/>
            <pc:sldMk cId="1572095589" sldId="298"/>
            <ac:spMk id="83" creationId="{BF120A21-0841-4823-B0C4-28AEBCEF9B78}"/>
          </ac:spMkLst>
        </pc:spChg>
        <pc:spChg chg="add">
          <ac:chgData name="Dunton, Morgan" userId="91b7a865-94d5-4c26-b837-ffc0a489a358" providerId="ADAL" clId="{0A61CBBB-6334-4E08-B373-1F828C94592B}" dt="2020-03-30T18:00:14.298" v="1289" actId="26606"/>
          <ac:spMkLst>
            <pc:docMk/>
            <pc:sldMk cId="1572095589" sldId="298"/>
            <ac:spMk id="85" creationId="{DBB05BAE-BBD3-4289-899F-A6851503C6B0}"/>
          </ac:spMkLst>
        </pc:spChg>
        <pc:spChg chg="add">
          <ac:chgData name="Dunton, Morgan" userId="91b7a865-94d5-4c26-b837-ffc0a489a358" providerId="ADAL" clId="{0A61CBBB-6334-4E08-B373-1F828C94592B}" dt="2020-03-30T18:00:14.298" v="1289" actId="26606"/>
          <ac:spMkLst>
            <pc:docMk/>
            <pc:sldMk cId="1572095589" sldId="298"/>
            <ac:spMk id="87" creationId="{9874D11C-36F5-4BBE-A490-019A54E953B0}"/>
          </ac:spMkLst>
        </pc:spChg>
        <pc:picChg chg="add mod ord">
          <ac:chgData name="Dunton, Morgan" userId="91b7a865-94d5-4c26-b837-ffc0a489a358" providerId="ADAL" clId="{0A61CBBB-6334-4E08-B373-1F828C94592B}" dt="2020-03-30T18:00:14.298" v="1289" actId="26606"/>
          <ac:picMkLst>
            <pc:docMk/>
            <pc:sldMk cId="1572095589" sldId="298"/>
            <ac:picMk id="3074" creationId="{29C8D2F1-A297-4192-A5B2-02B8368E4EB6}"/>
          </ac:picMkLst>
        </pc:picChg>
        <pc:cxnChg chg="add">
          <ac:chgData name="Dunton, Morgan" userId="91b7a865-94d5-4c26-b837-ffc0a489a358" providerId="ADAL" clId="{0A61CBBB-6334-4E08-B373-1F828C94592B}" dt="2020-03-30T18:00:14.298" v="1289" actId="26606"/>
          <ac:cxnSpMkLst>
            <pc:docMk/>
            <pc:sldMk cId="1572095589" sldId="298"/>
            <ac:cxnSpMk id="71" creationId="{64FA5DFF-7FE6-4855-84E6-DFA78EE978BD}"/>
          </ac:cxnSpMkLst>
        </pc:cxnChg>
        <pc:cxnChg chg="add">
          <ac:chgData name="Dunton, Morgan" userId="91b7a865-94d5-4c26-b837-ffc0a489a358" providerId="ADAL" clId="{0A61CBBB-6334-4E08-B373-1F828C94592B}" dt="2020-03-30T18:00:14.298" v="1289" actId="26606"/>
          <ac:cxnSpMkLst>
            <pc:docMk/>
            <pc:sldMk cId="1572095589" sldId="298"/>
            <ac:cxnSpMk id="73" creationId="{2AFD8CBA-54A3-4363-991B-B9C631BBFA74}"/>
          </ac:cxnSpMkLst>
        </pc:cxnChg>
      </pc:sldChg>
      <pc:sldChg chg="addSp delSp modSp add mod ord setBg">
        <pc:chgData name="Dunton, Morgan" userId="91b7a865-94d5-4c26-b837-ffc0a489a358" providerId="ADAL" clId="{0A61CBBB-6334-4E08-B373-1F828C94592B}" dt="2020-03-31T12:16:52.405" v="1717" actId="255"/>
        <pc:sldMkLst>
          <pc:docMk/>
          <pc:sldMk cId="472252903" sldId="299"/>
        </pc:sldMkLst>
        <pc:spChg chg="mod">
          <ac:chgData name="Dunton, Morgan" userId="91b7a865-94d5-4c26-b837-ffc0a489a358" providerId="ADAL" clId="{0A61CBBB-6334-4E08-B373-1F828C94592B}" dt="2020-03-30T18:01:19.765" v="1293" actId="26606"/>
          <ac:spMkLst>
            <pc:docMk/>
            <pc:sldMk cId="472252903" sldId="299"/>
            <ac:spMk id="2" creationId="{E63DFDF2-785C-47D0-82E0-311A4ADD451F}"/>
          </ac:spMkLst>
        </pc:spChg>
        <pc:spChg chg="mod">
          <ac:chgData name="Dunton, Morgan" userId="91b7a865-94d5-4c26-b837-ffc0a489a358" providerId="ADAL" clId="{0A61CBBB-6334-4E08-B373-1F828C94592B}" dt="2020-03-31T12:16:52.405" v="1717" actId="255"/>
          <ac:spMkLst>
            <pc:docMk/>
            <pc:sldMk cId="472252903" sldId="299"/>
            <ac:spMk id="3" creationId="{937C6939-3075-4FC0-A87C-57823704CABB}"/>
          </ac:spMkLst>
        </pc:spChg>
        <pc:spChg chg="add del">
          <ac:chgData name="Dunton, Morgan" userId="91b7a865-94d5-4c26-b837-ffc0a489a358" providerId="ADAL" clId="{0A61CBBB-6334-4E08-B373-1F828C94592B}" dt="2020-03-30T17:56:30.485" v="1266"/>
          <ac:spMkLst>
            <pc:docMk/>
            <pc:sldMk cId="472252903" sldId="299"/>
            <ac:spMk id="4" creationId="{0B8791FF-81A9-4C13-A2A8-2B2C8260F421}"/>
          </ac:spMkLst>
        </pc:spChg>
        <pc:spChg chg="add">
          <ac:chgData name="Dunton, Morgan" userId="91b7a865-94d5-4c26-b837-ffc0a489a358" providerId="ADAL" clId="{0A61CBBB-6334-4E08-B373-1F828C94592B}" dt="2020-03-30T18:01:19.765" v="1293" actId="26606"/>
          <ac:spMkLst>
            <pc:docMk/>
            <pc:sldMk cId="472252903" sldId="299"/>
            <ac:spMk id="71" creationId="{3BCB5F6A-9EB0-40B0-9D13-3023E9A20508}"/>
          </ac:spMkLst>
        </pc:spChg>
        <pc:picChg chg="add mod">
          <ac:chgData name="Dunton, Morgan" userId="91b7a865-94d5-4c26-b837-ffc0a489a358" providerId="ADAL" clId="{0A61CBBB-6334-4E08-B373-1F828C94592B}" dt="2020-03-30T18:01:19.765" v="1293" actId="26606"/>
          <ac:picMkLst>
            <pc:docMk/>
            <pc:sldMk cId="472252903" sldId="299"/>
            <ac:picMk id="4098" creationId="{08DAF8E8-5350-4274-824D-738DB9B23DB6}"/>
          </ac:picMkLst>
        </pc:picChg>
      </pc:sldChg>
      <pc:sldChg chg="addSp modSp add mod setBg">
        <pc:chgData name="Dunton, Morgan" userId="91b7a865-94d5-4c26-b837-ffc0a489a358" providerId="ADAL" clId="{0A61CBBB-6334-4E08-B373-1F828C94592B}" dt="2020-03-31T11:40:35.839" v="1333" actId="255"/>
        <pc:sldMkLst>
          <pc:docMk/>
          <pc:sldMk cId="725638238" sldId="300"/>
        </pc:sldMkLst>
        <pc:spChg chg="mod">
          <ac:chgData name="Dunton, Morgan" userId="91b7a865-94d5-4c26-b837-ffc0a489a358" providerId="ADAL" clId="{0A61CBBB-6334-4E08-B373-1F828C94592B}" dt="2020-03-31T11:39:22.504" v="1296" actId="26606"/>
          <ac:spMkLst>
            <pc:docMk/>
            <pc:sldMk cId="725638238" sldId="300"/>
            <ac:spMk id="2" creationId="{47F447C3-4BF8-42C0-BBB4-A831D71F5544}"/>
          </ac:spMkLst>
        </pc:spChg>
        <pc:spChg chg="mod ord">
          <ac:chgData name="Dunton, Morgan" userId="91b7a865-94d5-4c26-b837-ffc0a489a358" providerId="ADAL" clId="{0A61CBBB-6334-4E08-B373-1F828C94592B}" dt="2020-03-31T11:40:35.839" v="1333" actId="255"/>
          <ac:spMkLst>
            <pc:docMk/>
            <pc:sldMk cId="725638238" sldId="300"/>
            <ac:spMk id="3" creationId="{2EC7BF05-A1A3-44C5-82AA-D2FFB0462951}"/>
          </ac:spMkLst>
        </pc:spChg>
        <pc:spChg chg="add">
          <ac:chgData name="Dunton, Morgan" userId="91b7a865-94d5-4c26-b837-ffc0a489a358" providerId="ADAL" clId="{0A61CBBB-6334-4E08-B373-1F828C94592B}" dt="2020-03-31T11:39:22.504" v="1296" actId="26606"/>
          <ac:spMkLst>
            <pc:docMk/>
            <pc:sldMk cId="725638238" sldId="300"/>
            <ac:spMk id="71" creationId="{A65AC7D1-EAA9-48F5-B509-60A7F50BF703}"/>
          </ac:spMkLst>
        </pc:spChg>
        <pc:spChg chg="add">
          <ac:chgData name="Dunton, Morgan" userId="91b7a865-94d5-4c26-b837-ffc0a489a358" providerId="ADAL" clId="{0A61CBBB-6334-4E08-B373-1F828C94592B}" dt="2020-03-31T11:39:22.504" v="1296" actId="26606"/>
          <ac:spMkLst>
            <pc:docMk/>
            <pc:sldMk cId="725638238" sldId="300"/>
            <ac:spMk id="73" creationId="{D6320AF9-619A-4175-865B-5663E1AEF4C5}"/>
          </ac:spMkLst>
        </pc:spChg>
        <pc:spChg chg="add">
          <ac:chgData name="Dunton, Morgan" userId="91b7a865-94d5-4c26-b837-ffc0a489a358" providerId="ADAL" clId="{0A61CBBB-6334-4E08-B373-1F828C94592B}" dt="2020-03-31T11:39:22.504" v="1296" actId="26606"/>
          <ac:spMkLst>
            <pc:docMk/>
            <pc:sldMk cId="725638238" sldId="300"/>
            <ac:spMk id="79" creationId="{7E018740-5C2B-4A41-AC1A-7E68D1EC1954}"/>
          </ac:spMkLst>
        </pc:spChg>
        <pc:spChg chg="add">
          <ac:chgData name="Dunton, Morgan" userId="91b7a865-94d5-4c26-b837-ffc0a489a358" providerId="ADAL" clId="{0A61CBBB-6334-4E08-B373-1F828C94592B}" dt="2020-03-31T11:39:22.504" v="1296" actId="26606"/>
          <ac:spMkLst>
            <pc:docMk/>
            <pc:sldMk cId="725638238" sldId="300"/>
            <ac:spMk id="81" creationId="{166F75A4-C475-4941-8EE2-B80A06A2C1BB}"/>
          </ac:spMkLst>
        </pc:spChg>
        <pc:spChg chg="add">
          <ac:chgData name="Dunton, Morgan" userId="91b7a865-94d5-4c26-b837-ffc0a489a358" providerId="ADAL" clId="{0A61CBBB-6334-4E08-B373-1F828C94592B}" dt="2020-03-31T11:39:22.504" v="1296" actId="26606"/>
          <ac:spMkLst>
            <pc:docMk/>
            <pc:sldMk cId="725638238" sldId="300"/>
            <ac:spMk id="83" creationId="{A032553A-72E8-4B0D-8405-FF9771C9AF05}"/>
          </ac:spMkLst>
        </pc:spChg>
        <pc:spChg chg="add">
          <ac:chgData name="Dunton, Morgan" userId="91b7a865-94d5-4c26-b837-ffc0a489a358" providerId="ADAL" clId="{0A61CBBB-6334-4E08-B373-1F828C94592B}" dt="2020-03-31T11:39:22.504" v="1296" actId="26606"/>
          <ac:spMkLst>
            <pc:docMk/>
            <pc:sldMk cId="725638238" sldId="300"/>
            <ac:spMk id="85" creationId="{765800AC-C3B9-498E-87BC-29FAE4C76B21}"/>
          </ac:spMkLst>
        </pc:spChg>
        <pc:spChg chg="add">
          <ac:chgData name="Dunton, Morgan" userId="91b7a865-94d5-4c26-b837-ffc0a489a358" providerId="ADAL" clId="{0A61CBBB-6334-4E08-B373-1F828C94592B}" dt="2020-03-31T11:39:22.504" v="1296" actId="26606"/>
          <ac:spMkLst>
            <pc:docMk/>
            <pc:sldMk cId="725638238" sldId="300"/>
            <ac:spMk id="87" creationId="{1F9D6ACB-2FF4-49F9-978A-E0D5327FC635}"/>
          </ac:spMkLst>
        </pc:spChg>
        <pc:spChg chg="add">
          <ac:chgData name="Dunton, Morgan" userId="91b7a865-94d5-4c26-b837-ffc0a489a358" providerId="ADAL" clId="{0A61CBBB-6334-4E08-B373-1F828C94592B}" dt="2020-03-31T11:39:22.504" v="1296" actId="26606"/>
          <ac:spMkLst>
            <pc:docMk/>
            <pc:sldMk cId="725638238" sldId="300"/>
            <ac:spMk id="89" creationId="{A5EC319D-0FEA-4B95-A3EA-01E35672C95B}"/>
          </ac:spMkLst>
        </pc:spChg>
        <pc:picChg chg="add mod">
          <ac:chgData name="Dunton, Morgan" userId="91b7a865-94d5-4c26-b837-ffc0a489a358" providerId="ADAL" clId="{0A61CBBB-6334-4E08-B373-1F828C94592B}" dt="2020-03-31T11:39:22.504" v="1296" actId="26606"/>
          <ac:picMkLst>
            <pc:docMk/>
            <pc:sldMk cId="725638238" sldId="300"/>
            <ac:picMk id="5122" creationId="{F3B0B8B3-FED3-4A49-91C9-65916C8A4339}"/>
          </ac:picMkLst>
        </pc:picChg>
        <pc:cxnChg chg="add">
          <ac:chgData name="Dunton, Morgan" userId="91b7a865-94d5-4c26-b837-ffc0a489a358" providerId="ADAL" clId="{0A61CBBB-6334-4E08-B373-1F828C94592B}" dt="2020-03-31T11:39:22.504" v="1296" actId="26606"/>
          <ac:cxnSpMkLst>
            <pc:docMk/>
            <pc:sldMk cId="725638238" sldId="300"/>
            <ac:cxnSpMk id="75" creationId="{063B6EC6-D752-4EE7-908B-F8F19E8C7FEA}"/>
          </ac:cxnSpMkLst>
        </pc:cxnChg>
        <pc:cxnChg chg="add">
          <ac:chgData name="Dunton, Morgan" userId="91b7a865-94d5-4c26-b837-ffc0a489a358" providerId="ADAL" clId="{0A61CBBB-6334-4E08-B373-1F828C94592B}" dt="2020-03-31T11:39:22.504" v="1296" actId="26606"/>
          <ac:cxnSpMkLst>
            <pc:docMk/>
            <pc:sldMk cId="725638238" sldId="300"/>
            <ac:cxnSpMk id="77" creationId="{EFECD4E8-AD3E-4228-82A2-9461958EA94D}"/>
          </ac:cxnSpMkLst>
        </pc:cxnChg>
      </pc:sldChg>
      <pc:sldChg chg="addSp modSp add mod setBg">
        <pc:chgData name="Dunton, Morgan" userId="91b7a865-94d5-4c26-b837-ffc0a489a358" providerId="ADAL" clId="{0A61CBBB-6334-4E08-B373-1F828C94592B}" dt="2020-03-31T11:47:47.035" v="1382" actId="27636"/>
        <pc:sldMkLst>
          <pc:docMk/>
          <pc:sldMk cId="1871692041" sldId="301"/>
        </pc:sldMkLst>
        <pc:spChg chg="mod">
          <ac:chgData name="Dunton, Morgan" userId="91b7a865-94d5-4c26-b837-ffc0a489a358" providerId="ADAL" clId="{0A61CBBB-6334-4E08-B373-1F828C94592B}" dt="2020-03-31T11:47:33.427" v="1380" actId="26606"/>
          <ac:spMkLst>
            <pc:docMk/>
            <pc:sldMk cId="1871692041" sldId="301"/>
            <ac:spMk id="2" creationId="{CAE85B40-A3CE-427D-8FF7-87F63F3D0A78}"/>
          </ac:spMkLst>
        </pc:spChg>
        <pc:spChg chg="mod ord">
          <ac:chgData name="Dunton, Morgan" userId="91b7a865-94d5-4c26-b837-ffc0a489a358" providerId="ADAL" clId="{0A61CBBB-6334-4E08-B373-1F828C94592B}" dt="2020-03-31T11:47:47.035" v="1382" actId="27636"/>
          <ac:spMkLst>
            <pc:docMk/>
            <pc:sldMk cId="1871692041" sldId="301"/>
            <ac:spMk id="3" creationId="{78BAEF64-A4F2-413C-8F4C-890DE790DD1B}"/>
          </ac:spMkLst>
        </pc:spChg>
        <pc:picChg chg="add mod">
          <ac:chgData name="Dunton, Morgan" userId="91b7a865-94d5-4c26-b837-ffc0a489a358" providerId="ADAL" clId="{0A61CBBB-6334-4E08-B373-1F828C94592B}" dt="2020-03-31T11:47:33.427" v="1380" actId="26606"/>
          <ac:picMkLst>
            <pc:docMk/>
            <pc:sldMk cId="1871692041" sldId="301"/>
            <ac:picMk id="7170" creationId="{3A692E38-338F-40BD-A12F-0EDCE4438C59}"/>
          </ac:picMkLst>
        </pc:picChg>
      </pc:sldChg>
      <pc:sldChg chg="modSp add modNotesTx">
        <pc:chgData name="Dunton, Morgan" userId="91b7a865-94d5-4c26-b837-ffc0a489a358" providerId="ADAL" clId="{0A61CBBB-6334-4E08-B373-1F828C94592B}" dt="2020-03-31T14:39:04.539" v="1960" actId="20577"/>
        <pc:sldMkLst>
          <pc:docMk/>
          <pc:sldMk cId="3445860554" sldId="302"/>
        </pc:sldMkLst>
        <pc:spChg chg="mod">
          <ac:chgData name="Dunton, Morgan" userId="91b7a865-94d5-4c26-b837-ffc0a489a358" providerId="ADAL" clId="{0A61CBBB-6334-4E08-B373-1F828C94592B}" dt="2020-03-31T11:48:10.713" v="1403" actId="20577"/>
          <ac:spMkLst>
            <pc:docMk/>
            <pc:sldMk cId="3445860554" sldId="302"/>
            <ac:spMk id="2" creationId="{2F5492C6-BC5B-49D2-9FEE-18CBFDCF9B62}"/>
          </ac:spMkLst>
        </pc:spChg>
        <pc:spChg chg="mod">
          <ac:chgData name="Dunton, Morgan" userId="91b7a865-94d5-4c26-b837-ffc0a489a358" providerId="ADAL" clId="{0A61CBBB-6334-4E08-B373-1F828C94592B}" dt="2020-03-31T14:39:04.539" v="1960" actId="20577"/>
          <ac:spMkLst>
            <pc:docMk/>
            <pc:sldMk cId="3445860554" sldId="302"/>
            <ac:spMk id="3" creationId="{D7811BA9-0022-42AD-A432-A46DAD4FE76E}"/>
          </ac:spMkLst>
        </pc:spChg>
      </pc:sldChg>
      <pc:sldChg chg="addSp delSp modSp add mod setBg">
        <pc:chgData name="Dunton, Morgan" userId="91b7a865-94d5-4c26-b837-ffc0a489a358" providerId="ADAL" clId="{0A61CBBB-6334-4E08-B373-1F828C94592B}" dt="2020-03-31T13:19:01.700" v="1798" actId="26606"/>
        <pc:sldMkLst>
          <pc:docMk/>
          <pc:sldMk cId="586509579" sldId="303"/>
        </pc:sldMkLst>
        <pc:spChg chg="mod">
          <ac:chgData name="Dunton, Morgan" userId="91b7a865-94d5-4c26-b837-ffc0a489a358" providerId="ADAL" clId="{0A61CBBB-6334-4E08-B373-1F828C94592B}" dt="2020-03-31T13:19:01.700" v="1798" actId="26606"/>
          <ac:spMkLst>
            <pc:docMk/>
            <pc:sldMk cId="586509579" sldId="303"/>
            <ac:spMk id="2" creationId="{B71A4E49-C2BC-4E43-AD6E-7082AE3C104A}"/>
          </ac:spMkLst>
        </pc:spChg>
        <pc:spChg chg="del mod">
          <ac:chgData name="Dunton, Morgan" userId="91b7a865-94d5-4c26-b837-ffc0a489a358" providerId="ADAL" clId="{0A61CBBB-6334-4E08-B373-1F828C94592B}" dt="2020-03-31T13:19:01.700" v="1798" actId="26606"/>
          <ac:spMkLst>
            <pc:docMk/>
            <pc:sldMk cId="586509579" sldId="303"/>
            <ac:spMk id="3" creationId="{766EF40C-5814-46BB-A502-57949C43308E}"/>
          </ac:spMkLst>
        </pc:spChg>
        <pc:spChg chg="add">
          <ac:chgData name="Dunton, Morgan" userId="91b7a865-94d5-4c26-b837-ffc0a489a358" providerId="ADAL" clId="{0A61CBBB-6334-4E08-B373-1F828C94592B}" dt="2020-03-31T13:19:01.700" v="1798" actId="26606"/>
          <ac:spMkLst>
            <pc:docMk/>
            <pc:sldMk cId="586509579" sldId="303"/>
            <ac:spMk id="10" creationId="{CB5AA8A5-25CC-4295-892F-367FCDAF2BF6}"/>
          </ac:spMkLst>
        </pc:spChg>
        <pc:spChg chg="add">
          <ac:chgData name="Dunton, Morgan" userId="91b7a865-94d5-4c26-b837-ffc0a489a358" providerId="ADAL" clId="{0A61CBBB-6334-4E08-B373-1F828C94592B}" dt="2020-03-31T13:19:01.700" v="1798" actId="26606"/>
          <ac:spMkLst>
            <pc:docMk/>
            <pc:sldMk cId="586509579" sldId="303"/>
            <ac:spMk id="23" creationId="{24C6BC13-FB1E-48CC-B421-3D06039728B4}"/>
          </ac:spMkLst>
        </pc:spChg>
        <pc:grpChg chg="add">
          <ac:chgData name="Dunton, Morgan" userId="91b7a865-94d5-4c26-b837-ffc0a489a358" providerId="ADAL" clId="{0A61CBBB-6334-4E08-B373-1F828C94592B}" dt="2020-03-31T13:19:01.700" v="1798" actId="26606"/>
          <ac:grpSpMkLst>
            <pc:docMk/>
            <pc:sldMk cId="586509579" sldId="303"/>
            <ac:grpSpMk id="12" creationId="{09DD65AA-8280-4962-92F3-DF1CB53349DB}"/>
          </ac:grpSpMkLst>
        </pc:grpChg>
        <pc:graphicFrameChg chg="add">
          <ac:chgData name="Dunton, Morgan" userId="91b7a865-94d5-4c26-b837-ffc0a489a358" providerId="ADAL" clId="{0A61CBBB-6334-4E08-B373-1F828C94592B}" dt="2020-03-31T13:19:01.700" v="1798" actId="26606"/>
          <ac:graphicFrameMkLst>
            <pc:docMk/>
            <pc:sldMk cId="586509579" sldId="303"/>
            <ac:graphicFrameMk id="5" creationId="{00385ED7-1CBA-481E-88E2-EB1CE05590DF}"/>
          </ac:graphicFrameMkLst>
        </pc:graphicFrameChg>
      </pc:sldChg>
      <pc:sldChg chg="addSp delSp modSp add mod setBg">
        <pc:chgData name="Dunton, Morgan" userId="91b7a865-94d5-4c26-b837-ffc0a489a358" providerId="ADAL" clId="{0A61CBBB-6334-4E08-B373-1F828C94592B}" dt="2020-03-31T13:19:19.162" v="1799" actId="26606"/>
        <pc:sldMkLst>
          <pc:docMk/>
          <pc:sldMk cId="4147430534" sldId="304"/>
        </pc:sldMkLst>
        <pc:spChg chg="mod">
          <ac:chgData name="Dunton, Morgan" userId="91b7a865-94d5-4c26-b837-ffc0a489a358" providerId="ADAL" clId="{0A61CBBB-6334-4E08-B373-1F828C94592B}" dt="2020-03-31T13:19:19.162" v="1799" actId="26606"/>
          <ac:spMkLst>
            <pc:docMk/>
            <pc:sldMk cId="4147430534" sldId="304"/>
            <ac:spMk id="2" creationId="{7A20B6CF-3F34-4044-A9CC-73D4838B1020}"/>
          </ac:spMkLst>
        </pc:spChg>
        <pc:spChg chg="del mod">
          <ac:chgData name="Dunton, Morgan" userId="91b7a865-94d5-4c26-b837-ffc0a489a358" providerId="ADAL" clId="{0A61CBBB-6334-4E08-B373-1F828C94592B}" dt="2020-03-31T13:19:19.162" v="1799" actId="26606"/>
          <ac:spMkLst>
            <pc:docMk/>
            <pc:sldMk cId="4147430534" sldId="304"/>
            <ac:spMk id="3" creationId="{C1AC03EC-0CAA-4066-8ACB-5EEB41823326}"/>
          </ac:spMkLst>
        </pc:spChg>
        <pc:spChg chg="add">
          <ac:chgData name="Dunton, Morgan" userId="91b7a865-94d5-4c26-b837-ffc0a489a358" providerId="ADAL" clId="{0A61CBBB-6334-4E08-B373-1F828C94592B}" dt="2020-03-31T13:19:19.162" v="1799" actId="26606"/>
          <ac:spMkLst>
            <pc:docMk/>
            <pc:sldMk cId="4147430534" sldId="304"/>
            <ac:spMk id="10" creationId="{CB5AA8A5-25CC-4295-892F-367FCDAF2BF6}"/>
          </ac:spMkLst>
        </pc:spChg>
        <pc:spChg chg="add">
          <ac:chgData name="Dunton, Morgan" userId="91b7a865-94d5-4c26-b837-ffc0a489a358" providerId="ADAL" clId="{0A61CBBB-6334-4E08-B373-1F828C94592B}" dt="2020-03-31T13:19:19.162" v="1799" actId="26606"/>
          <ac:spMkLst>
            <pc:docMk/>
            <pc:sldMk cId="4147430534" sldId="304"/>
            <ac:spMk id="23" creationId="{24C6BC13-FB1E-48CC-B421-3D06039728B4}"/>
          </ac:spMkLst>
        </pc:spChg>
        <pc:grpChg chg="add">
          <ac:chgData name="Dunton, Morgan" userId="91b7a865-94d5-4c26-b837-ffc0a489a358" providerId="ADAL" clId="{0A61CBBB-6334-4E08-B373-1F828C94592B}" dt="2020-03-31T13:19:19.162" v="1799" actId="26606"/>
          <ac:grpSpMkLst>
            <pc:docMk/>
            <pc:sldMk cId="4147430534" sldId="304"/>
            <ac:grpSpMk id="12" creationId="{09DD65AA-8280-4962-92F3-DF1CB53349DB}"/>
          </ac:grpSpMkLst>
        </pc:grpChg>
        <pc:graphicFrameChg chg="add">
          <ac:chgData name="Dunton, Morgan" userId="91b7a865-94d5-4c26-b837-ffc0a489a358" providerId="ADAL" clId="{0A61CBBB-6334-4E08-B373-1F828C94592B}" dt="2020-03-31T13:19:19.162" v="1799" actId="26606"/>
          <ac:graphicFrameMkLst>
            <pc:docMk/>
            <pc:sldMk cId="4147430534" sldId="304"/>
            <ac:graphicFrameMk id="5" creationId="{F4A691F0-F429-4C88-AEAB-F3A1C632428A}"/>
          </ac:graphicFrameMkLst>
        </pc:graphicFrameChg>
      </pc:sldChg>
      <pc:sldChg chg="addSp delSp modSp add mod setBg">
        <pc:chgData name="Dunton, Morgan" userId="91b7a865-94d5-4c26-b837-ffc0a489a358" providerId="ADAL" clId="{0A61CBBB-6334-4E08-B373-1F828C94592B}" dt="2020-03-31T13:19:39.885" v="1800" actId="26606"/>
        <pc:sldMkLst>
          <pc:docMk/>
          <pc:sldMk cId="3656275527" sldId="305"/>
        </pc:sldMkLst>
        <pc:spChg chg="mod">
          <ac:chgData name="Dunton, Morgan" userId="91b7a865-94d5-4c26-b837-ffc0a489a358" providerId="ADAL" clId="{0A61CBBB-6334-4E08-B373-1F828C94592B}" dt="2020-03-31T13:19:39.885" v="1800" actId="26606"/>
          <ac:spMkLst>
            <pc:docMk/>
            <pc:sldMk cId="3656275527" sldId="305"/>
            <ac:spMk id="2" creationId="{179ACF19-5B50-426D-8003-EBEF266C9E1F}"/>
          </ac:spMkLst>
        </pc:spChg>
        <pc:spChg chg="del mod">
          <ac:chgData name="Dunton, Morgan" userId="91b7a865-94d5-4c26-b837-ffc0a489a358" providerId="ADAL" clId="{0A61CBBB-6334-4E08-B373-1F828C94592B}" dt="2020-03-31T13:19:39.885" v="1800" actId="26606"/>
          <ac:spMkLst>
            <pc:docMk/>
            <pc:sldMk cId="3656275527" sldId="305"/>
            <ac:spMk id="3" creationId="{0991990E-9874-4B48-8934-4EB1B6590B0F}"/>
          </ac:spMkLst>
        </pc:spChg>
        <pc:spChg chg="add">
          <ac:chgData name="Dunton, Morgan" userId="91b7a865-94d5-4c26-b837-ffc0a489a358" providerId="ADAL" clId="{0A61CBBB-6334-4E08-B373-1F828C94592B}" dt="2020-03-31T13:19:39.885" v="1800" actId="26606"/>
          <ac:spMkLst>
            <pc:docMk/>
            <pc:sldMk cId="3656275527" sldId="305"/>
            <ac:spMk id="10" creationId="{CB5AA8A5-25CC-4295-892F-367FCDAF2BF6}"/>
          </ac:spMkLst>
        </pc:spChg>
        <pc:spChg chg="add">
          <ac:chgData name="Dunton, Morgan" userId="91b7a865-94d5-4c26-b837-ffc0a489a358" providerId="ADAL" clId="{0A61CBBB-6334-4E08-B373-1F828C94592B}" dt="2020-03-31T13:19:39.885" v="1800" actId="26606"/>
          <ac:spMkLst>
            <pc:docMk/>
            <pc:sldMk cId="3656275527" sldId="305"/>
            <ac:spMk id="23" creationId="{24C6BC13-FB1E-48CC-B421-3D06039728B4}"/>
          </ac:spMkLst>
        </pc:spChg>
        <pc:grpChg chg="add">
          <ac:chgData name="Dunton, Morgan" userId="91b7a865-94d5-4c26-b837-ffc0a489a358" providerId="ADAL" clId="{0A61CBBB-6334-4E08-B373-1F828C94592B}" dt="2020-03-31T13:19:39.885" v="1800" actId="26606"/>
          <ac:grpSpMkLst>
            <pc:docMk/>
            <pc:sldMk cId="3656275527" sldId="305"/>
            <ac:grpSpMk id="12" creationId="{09DD65AA-8280-4962-92F3-DF1CB53349DB}"/>
          </ac:grpSpMkLst>
        </pc:grpChg>
        <pc:graphicFrameChg chg="add">
          <ac:chgData name="Dunton, Morgan" userId="91b7a865-94d5-4c26-b837-ffc0a489a358" providerId="ADAL" clId="{0A61CBBB-6334-4E08-B373-1F828C94592B}" dt="2020-03-31T13:19:39.885" v="1800" actId="26606"/>
          <ac:graphicFrameMkLst>
            <pc:docMk/>
            <pc:sldMk cId="3656275527" sldId="305"/>
            <ac:graphicFrameMk id="5" creationId="{DDFC6A09-1745-40D9-9C57-AAB87A35B1AB}"/>
          </ac:graphicFrameMkLst>
        </pc:graphicFrameChg>
      </pc:sldChg>
      <pc:sldChg chg="addSp modSp add mod setBg">
        <pc:chgData name="Dunton, Morgan" userId="91b7a865-94d5-4c26-b837-ffc0a489a358" providerId="ADAL" clId="{0A61CBBB-6334-4E08-B373-1F828C94592B}" dt="2020-03-31T13:20:21.280" v="1802" actId="255"/>
        <pc:sldMkLst>
          <pc:docMk/>
          <pc:sldMk cId="3070565758" sldId="306"/>
        </pc:sldMkLst>
        <pc:spChg chg="mod">
          <ac:chgData name="Dunton, Morgan" userId="91b7a865-94d5-4c26-b837-ffc0a489a358" providerId="ADAL" clId="{0A61CBBB-6334-4E08-B373-1F828C94592B}" dt="2020-03-31T13:20:11.545" v="1801" actId="26606"/>
          <ac:spMkLst>
            <pc:docMk/>
            <pc:sldMk cId="3070565758" sldId="306"/>
            <ac:spMk id="2" creationId="{58058FF7-F23E-4D0C-A231-6CB3E53835EF}"/>
          </ac:spMkLst>
        </pc:spChg>
        <pc:spChg chg="mod">
          <ac:chgData name="Dunton, Morgan" userId="91b7a865-94d5-4c26-b837-ffc0a489a358" providerId="ADAL" clId="{0A61CBBB-6334-4E08-B373-1F828C94592B}" dt="2020-03-31T13:20:21.280" v="1802" actId="255"/>
          <ac:spMkLst>
            <pc:docMk/>
            <pc:sldMk cId="3070565758" sldId="306"/>
            <ac:spMk id="3" creationId="{67CAB07E-D54C-4B83-8211-C73FC04DE69F}"/>
          </ac:spMkLst>
        </pc:spChg>
        <pc:spChg chg="add">
          <ac:chgData name="Dunton, Morgan" userId="91b7a865-94d5-4c26-b837-ffc0a489a358" providerId="ADAL" clId="{0A61CBBB-6334-4E08-B373-1F828C94592B}" dt="2020-03-31T13:20:11.545" v="1801" actId="26606"/>
          <ac:spMkLst>
            <pc:docMk/>
            <pc:sldMk cId="3070565758" sldId="306"/>
            <ac:spMk id="8" creationId="{603AE127-802C-459A-A612-DB85B67F0DC0}"/>
          </ac:spMkLst>
        </pc:spChg>
        <pc:spChg chg="add">
          <ac:chgData name="Dunton, Morgan" userId="91b7a865-94d5-4c26-b837-ffc0a489a358" providerId="ADAL" clId="{0A61CBBB-6334-4E08-B373-1F828C94592B}" dt="2020-03-31T13:20:11.545" v="1801" actId="26606"/>
          <ac:spMkLst>
            <pc:docMk/>
            <pc:sldMk cId="3070565758" sldId="306"/>
            <ac:spMk id="10" creationId="{9323D83D-50D6-4040-A58B-FCEA340F886A}"/>
          </ac:spMkLst>
        </pc:spChg>
        <pc:spChg chg="add">
          <ac:chgData name="Dunton, Morgan" userId="91b7a865-94d5-4c26-b837-ffc0a489a358" providerId="ADAL" clId="{0A61CBBB-6334-4E08-B373-1F828C94592B}" dt="2020-03-31T13:20:11.545" v="1801" actId="26606"/>
          <ac:spMkLst>
            <pc:docMk/>
            <pc:sldMk cId="3070565758" sldId="306"/>
            <ac:spMk id="14" creationId="{F10FD715-4DCE-4779-B634-EC78315EA213}"/>
          </ac:spMkLst>
        </pc:spChg>
        <pc:cxnChg chg="add">
          <ac:chgData name="Dunton, Morgan" userId="91b7a865-94d5-4c26-b837-ffc0a489a358" providerId="ADAL" clId="{0A61CBBB-6334-4E08-B373-1F828C94592B}" dt="2020-03-31T13:20:11.545" v="1801" actId="26606"/>
          <ac:cxnSpMkLst>
            <pc:docMk/>
            <pc:sldMk cId="3070565758" sldId="306"/>
            <ac:cxnSpMk id="12" creationId="{1A1FE6BB-DFB2-4080-9B5E-076EF5DDE67B}"/>
          </ac:cxnSpMkLst>
        </pc:cxnChg>
      </pc:sldChg>
      <pc:sldChg chg="addSp delSp modSp add mod setBg">
        <pc:chgData name="Dunton, Morgan" userId="91b7a865-94d5-4c26-b837-ffc0a489a358" providerId="ADAL" clId="{0A61CBBB-6334-4E08-B373-1F828C94592B}" dt="2020-03-31T13:18:25.950" v="1797" actId="26606"/>
        <pc:sldMkLst>
          <pc:docMk/>
          <pc:sldMk cId="613731963" sldId="307"/>
        </pc:sldMkLst>
        <pc:spChg chg="mod">
          <ac:chgData name="Dunton, Morgan" userId="91b7a865-94d5-4c26-b837-ffc0a489a358" providerId="ADAL" clId="{0A61CBBB-6334-4E08-B373-1F828C94592B}" dt="2020-03-31T13:18:25.950" v="1797" actId="26606"/>
          <ac:spMkLst>
            <pc:docMk/>
            <pc:sldMk cId="613731963" sldId="307"/>
            <ac:spMk id="2" creationId="{538B4915-F500-4980-9F1D-AB8DBB0B7126}"/>
          </ac:spMkLst>
        </pc:spChg>
        <pc:spChg chg="del">
          <ac:chgData name="Dunton, Morgan" userId="91b7a865-94d5-4c26-b837-ffc0a489a358" providerId="ADAL" clId="{0A61CBBB-6334-4E08-B373-1F828C94592B}" dt="2020-03-31T13:18:18.883" v="1796"/>
          <ac:spMkLst>
            <pc:docMk/>
            <pc:sldMk cId="613731963" sldId="307"/>
            <ac:spMk id="3" creationId="{3E18E314-4CFD-4945-9953-C27F831E48B8}"/>
          </ac:spMkLst>
        </pc:spChg>
        <pc:spChg chg="add">
          <ac:chgData name="Dunton, Morgan" userId="91b7a865-94d5-4c26-b837-ffc0a489a358" providerId="ADAL" clId="{0A61CBBB-6334-4E08-B373-1F828C94592B}" dt="2020-03-31T13:18:25.950" v="1797" actId="26606"/>
          <ac:spMkLst>
            <pc:docMk/>
            <pc:sldMk cId="613731963" sldId="307"/>
            <ac:spMk id="83" creationId="{DC99427B-A97E-40A3-B1FD-4557346C6A91}"/>
          </ac:spMkLst>
        </pc:spChg>
        <pc:grpChg chg="add">
          <ac:chgData name="Dunton, Morgan" userId="91b7a865-94d5-4c26-b837-ffc0a489a358" providerId="ADAL" clId="{0A61CBBB-6334-4E08-B373-1F828C94592B}" dt="2020-03-31T13:18:25.950" v="1797" actId="26606"/>
          <ac:grpSpMkLst>
            <pc:docMk/>
            <pc:sldMk cId="613731963" sldId="307"/>
            <ac:grpSpMk id="71" creationId="{4815A7B4-532E-48C9-AC24-D78ACF3339DB}"/>
          </ac:grpSpMkLst>
        </pc:grpChg>
        <pc:picChg chg="add mod">
          <ac:chgData name="Dunton, Morgan" userId="91b7a865-94d5-4c26-b837-ffc0a489a358" providerId="ADAL" clId="{0A61CBBB-6334-4E08-B373-1F828C94592B}" dt="2020-03-31T13:18:25.950" v="1797" actId="26606"/>
          <ac:picMkLst>
            <pc:docMk/>
            <pc:sldMk cId="613731963" sldId="307"/>
            <ac:picMk id="8194" creationId="{84AAEB45-F97B-4AB6-AACB-DDA2D77982D9}"/>
          </ac:picMkLst>
        </pc:picChg>
      </pc:sldChg>
      <pc:sldChg chg="addSp delSp modSp add mod ord setBg modAnim">
        <pc:chgData name="Dunton, Morgan" userId="91b7a865-94d5-4c26-b837-ffc0a489a358" providerId="ADAL" clId="{0A61CBBB-6334-4E08-B373-1F828C94592B}" dt="2020-03-31T14:28:25.748" v="1886" actId="255"/>
        <pc:sldMkLst>
          <pc:docMk/>
          <pc:sldMk cId="1648896895" sldId="308"/>
        </pc:sldMkLst>
        <pc:spChg chg="del">
          <ac:chgData name="Dunton, Morgan" userId="91b7a865-94d5-4c26-b837-ffc0a489a358" providerId="ADAL" clId="{0A61CBBB-6334-4E08-B373-1F828C94592B}" dt="2020-03-31T14:27:18.154" v="1878"/>
          <ac:spMkLst>
            <pc:docMk/>
            <pc:sldMk cId="1648896895" sldId="308"/>
            <ac:spMk id="2" creationId="{1028EA3C-A82E-43BD-A592-4A9ADA668E9D}"/>
          </ac:spMkLst>
        </pc:spChg>
        <pc:spChg chg="del">
          <ac:chgData name="Dunton, Morgan" userId="91b7a865-94d5-4c26-b837-ffc0a489a358" providerId="ADAL" clId="{0A61CBBB-6334-4E08-B373-1F828C94592B}" dt="2020-03-31T14:24:39.842" v="1869"/>
          <ac:spMkLst>
            <pc:docMk/>
            <pc:sldMk cId="1648896895" sldId="308"/>
            <ac:spMk id="3" creationId="{178F9EB9-7679-4023-ADCD-07369EEFEAA1}"/>
          </ac:spMkLst>
        </pc:spChg>
        <pc:spChg chg="add del mod">
          <ac:chgData name="Dunton, Morgan" userId="91b7a865-94d5-4c26-b837-ffc0a489a358" providerId="ADAL" clId="{0A61CBBB-6334-4E08-B373-1F828C94592B}" dt="2020-03-31T14:27:36.316" v="1881"/>
          <ac:spMkLst>
            <pc:docMk/>
            <pc:sldMk cId="1648896895" sldId="308"/>
            <ac:spMk id="4" creationId="{71F91F25-619E-40AD-AE66-C21BFE32584E}"/>
          </ac:spMkLst>
        </pc:spChg>
        <pc:spChg chg="add mod">
          <ac:chgData name="Dunton, Morgan" userId="91b7a865-94d5-4c26-b837-ffc0a489a358" providerId="ADAL" clId="{0A61CBBB-6334-4E08-B373-1F828C94592B}" dt="2020-03-31T14:28:25.748" v="1886" actId="255"/>
          <ac:spMkLst>
            <pc:docMk/>
            <pc:sldMk cId="1648896895" sldId="308"/>
            <ac:spMk id="5" creationId="{B495010E-4984-41A4-AA00-D7A5D763ADC7}"/>
          </ac:spMkLst>
        </pc:spChg>
        <pc:spChg chg="add del mod ord">
          <ac:chgData name="Dunton, Morgan" userId="91b7a865-94d5-4c26-b837-ffc0a489a358" providerId="ADAL" clId="{0A61CBBB-6334-4E08-B373-1F828C94592B}" dt="2020-03-31T14:27:49.888" v="1883" actId="478"/>
          <ac:spMkLst>
            <pc:docMk/>
            <pc:sldMk cId="1648896895" sldId="308"/>
            <ac:spMk id="6" creationId="{D3B81453-E3A0-4942-9B60-D0E938AA55D4}"/>
          </ac:spMkLst>
        </pc:spChg>
        <pc:spChg chg="add">
          <ac:chgData name="Dunton, Morgan" userId="91b7a865-94d5-4c26-b837-ffc0a489a358" providerId="ADAL" clId="{0A61CBBB-6334-4E08-B373-1F828C94592B}" dt="2020-03-31T14:27:45.320" v="1882" actId="26606"/>
          <ac:spMkLst>
            <pc:docMk/>
            <pc:sldMk cId="1648896895" sldId="308"/>
            <ac:spMk id="85" creationId="{DC99427B-A97E-40A3-B1FD-4557346C6A91}"/>
          </ac:spMkLst>
        </pc:spChg>
        <pc:grpChg chg="add">
          <ac:chgData name="Dunton, Morgan" userId="91b7a865-94d5-4c26-b837-ffc0a489a358" providerId="ADAL" clId="{0A61CBBB-6334-4E08-B373-1F828C94592B}" dt="2020-03-31T14:27:45.320" v="1882" actId="26606"/>
          <ac:grpSpMkLst>
            <pc:docMk/>
            <pc:sldMk cId="1648896895" sldId="308"/>
            <ac:grpSpMk id="73" creationId="{4815A7B4-532E-48C9-AC24-D78ACF3339DB}"/>
          </ac:grpSpMkLst>
        </pc:grpChg>
        <pc:picChg chg="add del">
          <ac:chgData name="Dunton, Morgan" userId="91b7a865-94d5-4c26-b837-ffc0a489a358" providerId="ADAL" clId="{0A61CBBB-6334-4E08-B373-1F828C94592B}" dt="2020-03-31T14:27:12.070" v="1877"/>
          <ac:picMkLst>
            <pc:docMk/>
            <pc:sldMk cId="1648896895" sldId="308"/>
            <ac:picMk id="9218" creationId="{92587BAC-6185-4F56-AEAB-D1FF180365ED}"/>
          </ac:picMkLst>
        </pc:picChg>
        <pc:picChg chg="add mod">
          <ac:chgData name="Dunton, Morgan" userId="91b7a865-94d5-4c26-b837-ffc0a489a358" providerId="ADAL" clId="{0A61CBBB-6334-4E08-B373-1F828C94592B}" dt="2020-03-31T14:27:45.320" v="1882" actId="26606"/>
          <ac:picMkLst>
            <pc:docMk/>
            <pc:sldMk cId="1648896895" sldId="308"/>
            <ac:picMk id="9220" creationId="{F8BCC57B-A6CD-452D-BA3A-E2123FA89139}"/>
          </ac:picMkLst>
        </pc:picChg>
      </pc:sldChg>
      <pc:sldChg chg="addSp delSp modSp add">
        <pc:chgData name="Dunton, Morgan" userId="91b7a865-94d5-4c26-b837-ffc0a489a358" providerId="ADAL" clId="{0A61CBBB-6334-4E08-B373-1F828C94592B}" dt="2020-03-31T14:58:29.036" v="1992" actId="14100"/>
        <pc:sldMkLst>
          <pc:docMk/>
          <pc:sldMk cId="1752407332" sldId="309"/>
        </pc:sldMkLst>
        <pc:spChg chg="del mod">
          <ac:chgData name="Dunton, Morgan" userId="91b7a865-94d5-4c26-b837-ffc0a489a358" providerId="ADAL" clId="{0A61CBBB-6334-4E08-B373-1F828C94592B}" dt="2020-03-31T14:57:53.936" v="1983" actId="478"/>
          <ac:spMkLst>
            <pc:docMk/>
            <pc:sldMk cId="1752407332" sldId="309"/>
            <ac:spMk id="2" creationId="{5C4AE52E-EAB8-4C3F-AC57-2E6A27AD244C}"/>
          </ac:spMkLst>
        </pc:spChg>
        <pc:spChg chg="del">
          <ac:chgData name="Dunton, Morgan" userId="91b7a865-94d5-4c26-b837-ffc0a489a358" providerId="ADAL" clId="{0A61CBBB-6334-4E08-B373-1F828C94592B}" dt="2020-03-31T14:55:07.203" v="1975"/>
          <ac:spMkLst>
            <pc:docMk/>
            <pc:sldMk cId="1752407332" sldId="309"/>
            <ac:spMk id="3" creationId="{C6F1AE8E-F087-41B2-BE8A-5C2370EC8F91}"/>
          </ac:spMkLst>
        </pc:spChg>
        <pc:picChg chg="add mod">
          <ac:chgData name="Dunton, Morgan" userId="91b7a865-94d5-4c26-b837-ffc0a489a358" providerId="ADAL" clId="{0A61CBBB-6334-4E08-B373-1F828C94592B}" dt="2020-03-31T14:58:29.036" v="1992" actId="14100"/>
          <ac:picMkLst>
            <pc:docMk/>
            <pc:sldMk cId="1752407332" sldId="309"/>
            <ac:picMk id="4" creationId="{FED0032B-761F-44C1-BAEE-91A0753C204A}"/>
          </ac:picMkLst>
        </pc:picChg>
      </pc:sldChg>
      <pc:sldChg chg="addSp modSp add mod setBg">
        <pc:chgData name="Dunton, Morgan" userId="91b7a865-94d5-4c26-b837-ffc0a489a358" providerId="ADAL" clId="{0A61CBBB-6334-4E08-B373-1F828C94592B}" dt="2020-03-31T13:26:24.415" v="1818" actId="14100"/>
        <pc:sldMkLst>
          <pc:docMk/>
          <pc:sldMk cId="251121284" sldId="313"/>
        </pc:sldMkLst>
        <pc:spChg chg="mod">
          <ac:chgData name="Dunton, Morgan" userId="91b7a865-94d5-4c26-b837-ffc0a489a358" providerId="ADAL" clId="{0A61CBBB-6334-4E08-B373-1F828C94592B}" dt="2020-03-31T13:26:24.415" v="1818" actId="14100"/>
          <ac:spMkLst>
            <pc:docMk/>
            <pc:sldMk cId="251121284" sldId="313"/>
            <ac:spMk id="2" creationId="{00000000-0000-0000-0000-000000000000}"/>
          </ac:spMkLst>
        </pc:spChg>
        <pc:spChg chg="mod ord">
          <ac:chgData name="Dunton, Morgan" userId="91b7a865-94d5-4c26-b837-ffc0a489a358" providerId="ADAL" clId="{0A61CBBB-6334-4E08-B373-1F828C94592B}" dt="2020-03-31T13:26:14.826" v="1817" actId="14100"/>
          <ac:spMkLst>
            <pc:docMk/>
            <pc:sldMk cId="251121284" sldId="313"/>
            <ac:spMk id="3" creationId="{00000000-0000-0000-0000-000000000000}"/>
          </ac:spMkLst>
        </pc:spChg>
        <pc:spChg chg="add">
          <ac:chgData name="Dunton, Morgan" userId="91b7a865-94d5-4c26-b837-ffc0a489a358" providerId="ADAL" clId="{0A61CBBB-6334-4E08-B373-1F828C94592B}" dt="2020-03-31T13:25:54.534" v="1814" actId="26606"/>
          <ac:spMkLst>
            <pc:docMk/>
            <pc:sldMk cId="251121284" sldId="313"/>
            <ac:spMk id="9" creationId="{A65AC7D1-EAA9-48F5-B509-60A7F50BF703}"/>
          </ac:spMkLst>
        </pc:spChg>
        <pc:spChg chg="add">
          <ac:chgData name="Dunton, Morgan" userId="91b7a865-94d5-4c26-b837-ffc0a489a358" providerId="ADAL" clId="{0A61CBBB-6334-4E08-B373-1F828C94592B}" dt="2020-03-31T13:25:54.534" v="1814" actId="26606"/>
          <ac:spMkLst>
            <pc:docMk/>
            <pc:sldMk cId="251121284" sldId="313"/>
            <ac:spMk id="11" creationId="{D6320AF9-619A-4175-865B-5663E1AEF4C5}"/>
          </ac:spMkLst>
        </pc:spChg>
        <pc:spChg chg="add">
          <ac:chgData name="Dunton, Morgan" userId="91b7a865-94d5-4c26-b837-ffc0a489a358" providerId="ADAL" clId="{0A61CBBB-6334-4E08-B373-1F828C94592B}" dt="2020-03-31T13:25:54.534" v="1814" actId="26606"/>
          <ac:spMkLst>
            <pc:docMk/>
            <pc:sldMk cId="251121284" sldId="313"/>
            <ac:spMk id="17" creationId="{7E018740-5C2B-4A41-AC1A-7E68D1EC1954}"/>
          </ac:spMkLst>
        </pc:spChg>
        <pc:spChg chg="add">
          <ac:chgData name="Dunton, Morgan" userId="91b7a865-94d5-4c26-b837-ffc0a489a358" providerId="ADAL" clId="{0A61CBBB-6334-4E08-B373-1F828C94592B}" dt="2020-03-31T13:25:54.534" v="1814" actId="26606"/>
          <ac:spMkLst>
            <pc:docMk/>
            <pc:sldMk cId="251121284" sldId="313"/>
            <ac:spMk id="19" creationId="{166F75A4-C475-4941-8EE2-B80A06A2C1BB}"/>
          </ac:spMkLst>
        </pc:spChg>
        <pc:spChg chg="add">
          <ac:chgData name="Dunton, Morgan" userId="91b7a865-94d5-4c26-b837-ffc0a489a358" providerId="ADAL" clId="{0A61CBBB-6334-4E08-B373-1F828C94592B}" dt="2020-03-31T13:25:54.534" v="1814" actId="26606"/>
          <ac:spMkLst>
            <pc:docMk/>
            <pc:sldMk cId="251121284" sldId="313"/>
            <ac:spMk id="21" creationId="{A032553A-72E8-4B0D-8405-FF9771C9AF05}"/>
          </ac:spMkLst>
        </pc:spChg>
        <pc:spChg chg="add">
          <ac:chgData name="Dunton, Morgan" userId="91b7a865-94d5-4c26-b837-ffc0a489a358" providerId="ADAL" clId="{0A61CBBB-6334-4E08-B373-1F828C94592B}" dt="2020-03-31T13:25:54.534" v="1814" actId="26606"/>
          <ac:spMkLst>
            <pc:docMk/>
            <pc:sldMk cId="251121284" sldId="313"/>
            <ac:spMk id="23" creationId="{765800AC-C3B9-498E-87BC-29FAE4C76B21}"/>
          </ac:spMkLst>
        </pc:spChg>
        <pc:spChg chg="add">
          <ac:chgData name="Dunton, Morgan" userId="91b7a865-94d5-4c26-b837-ffc0a489a358" providerId="ADAL" clId="{0A61CBBB-6334-4E08-B373-1F828C94592B}" dt="2020-03-31T13:25:54.534" v="1814" actId="26606"/>
          <ac:spMkLst>
            <pc:docMk/>
            <pc:sldMk cId="251121284" sldId="313"/>
            <ac:spMk id="25" creationId="{1F9D6ACB-2FF4-49F9-978A-E0D5327FC635}"/>
          </ac:spMkLst>
        </pc:spChg>
        <pc:spChg chg="add">
          <ac:chgData name="Dunton, Morgan" userId="91b7a865-94d5-4c26-b837-ffc0a489a358" providerId="ADAL" clId="{0A61CBBB-6334-4E08-B373-1F828C94592B}" dt="2020-03-31T13:25:54.534" v="1814" actId="26606"/>
          <ac:spMkLst>
            <pc:docMk/>
            <pc:sldMk cId="251121284" sldId="313"/>
            <ac:spMk id="27" creationId="{A5EC319D-0FEA-4B95-A3EA-01E35672C95B}"/>
          </ac:spMkLst>
        </pc:spChg>
        <pc:picChg chg="mod">
          <ac:chgData name="Dunton, Morgan" userId="91b7a865-94d5-4c26-b837-ffc0a489a358" providerId="ADAL" clId="{0A61CBBB-6334-4E08-B373-1F828C94592B}" dt="2020-03-31T13:25:54.534" v="1814" actId="26606"/>
          <ac:picMkLst>
            <pc:docMk/>
            <pc:sldMk cId="251121284" sldId="313"/>
            <ac:picMk id="4" creationId="{00000000-0000-0000-0000-000000000000}"/>
          </ac:picMkLst>
        </pc:picChg>
        <pc:cxnChg chg="add">
          <ac:chgData name="Dunton, Morgan" userId="91b7a865-94d5-4c26-b837-ffc0a489a358" providerId="ADAL" clId="{0A61CBBB-6334-4E08-B373-1F828C94592B}" dt="2020-03-31T13:25:54.534" v="1814" actId="26606"/>
          <ac:cxnSpMkLst>
            <pc:docMk/>
            <pc:sldMk cId="251121284" sldId="313"/>
            <ac:cxnSpMk id="13" creationId="{063B6EC6-D752-4EE7-908B-F8F19E8C7FEA}"/>
          </ac:cxnSpMkLst>
        </pc:cxnChg>
        <pc:cxnChg chg="add">
          <ac:chgData name="Dunton, Morgan" userId="91b7a865-94d5-4c26-b837-ffc0a489a358" providerId="ADAL" clId="{0A61CBBB-6334-4E08-B373-1F828C94592B}" dt="2020-03-31T13:25:54.534" v="1814" actId="26606"/>
          <ac:cxnSpMkLst>
            <pc:docMk/>
            <pc:sldMk cId="251121284" sldId="313"/>
            <ac:cxnSpMk id="15" creationId="{EFECD4E8-AD3E-4228-82A2-9461958EA94D}"/>
          </ac:cxnSpMkLst>
        </pc:cxnChg>
      </pc:sldChg>
      <pc:sldChg chg="modSp add modAnim">
        <pc:chgData name="Dunton, Morgan" userId="91b7a865-94d5-4c26-b837-ffc0a489a358" providerId="ADAL" clId="{0A61CBBB-6334-4E08-B373-1F828C94592B}" dt="2020-03-31T13:31:39.713" v="1848"/>
        <pc:sldMkLst>
          <pc:docMk/>
          <pc:sldMk cId="1298725318" sldId="316"/>
        </pc:sldMkLst>
        <pc:spChg chg="mod">
          <ac:chgData name="Dunton, Morgan" userId="91b7a865-94d5-4c26-b837-ffc0a489a358" providerId="ADAL" clId="{0A61CBBB-6334-4E08-B373-1F828C94592B}" dt="2020-03-31T13:30:39.302" v="1843" actId="255"/>
          <ac:spMkLst>
            <pc:docMk/>
            <pc:sldMk cId="1298725318" sldId="316"/>
            <ac:spMk id="3" creationId="{00000000-0000-0000-0000-000000000000}"/>
          </ac:spMkLst>
        </pc:spChg>
      </pc:sldChg>
      <pc:sldChg chg="modSp add">
        <pc:chgData name="Dunton, Morgan" userId="91b7a865-94d5-4c26-b837-ffc0a489a358" providerId="ADAL" clId="{0A61CBBB-6334-4E08-B373-1F828C94592B}" dt="2020-03-31T13:40:07.349" v="1850" actId="27636"/>
        <pc:sldMkLst>
          <pc:docMk/>
          <pc:sldMk cId="3115731018" sldId="317"/>
        </pc:sldMkLst>
        <pc:spChg chg="mod">
          <ac:chgData name="Dunton, Morgan" userId="91b7a865-94d5-4c26-b837-ffc0a489a358" providerId="ADAL" clId="{0A61CBBB-6334-4E08-B373-1F828C94592B}" dt="2020-03-31T13:40:07.349" v="1850" actId="27636"/>
          <ac:spMkLst>
            <pc:docMk/>
            <pc:sldMk cId="3115731018" sldId="317"/>
            <ac:spMk id="2" creationId="{00000000-0000-0000-0000-000000000000}"/>
          </ac:spMkLst>
        </pc:spChg>
      </pc:sldChg>
      <pc:sldChg chg="modSp add mod setBg">
        <pc:chgData name="Dunton, Morgan" userId="91b7a865-94d5-4c26-b837-ffc0a489a358" providerId="ADAL" clId="{0A61CBBB-6334-4E08-B373-1F828C94592B}" dt="2020-03-31T13:48:47.005" v="1862" actId="114"/>
        <pc:sldMkLst>
          <pc:docMk/>
          <pc:sldMk cId="3177513292" sldId="318"/>
        </pc:sldMkLst>
        <pc:spChg chg="mod">
          <ac:chgData name="Dunton, Morgan" userId="91b7a865-94d5-4c26-b837-ffc0a489a358" providerId="ADAL" clId="{0A61CBBB-6334-4E08-B373-1F828C94592B}" dt="2020-03-31T13:48:09.344" v="1854" actId="26606"/>
          <ac:spMkLst>
            <pc:docMk/>
            <pc:sldMk cId="3177513292" sldId="318"/>
            <ac:spMk id="2" creationId="{00000000-0000-0000-0000-000000000000}"/>
          </ac:spMkLst>
        </pc:spChg>
        <pc:spChg chg="mod ord">
          <ac:chgData name="Dunton, Morgan" userId="91b7a865-94d5-4c26-b837-ffc0a489a358" providerId="ADAL" clId="{0A61CBBB-6334-4E08-B373-1F828C94592B}" dt="2020-03-31T13:48:47.005" v="1862" actId="114"/>
          <ac:spMkLst>
            <pc:docMk/>
            <pc:sldMk cId="3177513292" sldId="318"/>
            <ac:spMk id="3" creationId="{00000000-0000-0000-0000-000000000000}"/>
          </ac:spMkLst>
        </pc:spChg>
        <pc:picChg chg="mod">
          <ac:chgData name="Dunton, Morgan" userId="91b7a865-94d5-4c26-b837-ffc0a489a358" providerId="ADAL" clId="{0A61CBBB-6334-4E08-B373-1F828C94592B}" dt="2020-03-31T13:48:09.344" v="1854" actId="26606"/>
          <ac:picMkLst>
            <pc:docMk/>
            <pc:sldMk cId="3177513292" sldId="318"/>
            <ac:picMk id="5" creationId="{00000000-0000-0000-0000-000000000000}"/>
          </ac:picMkLst>
        </pc:picChg>
      </pc:sldChg>
      <pc:sldChg chg="delSp add setBg delDesignElem">
        <pc:chgData name="Dunton, Morgan" userId="91b7a865-94d5-4c26-b837-ffc0a489a358" providerId="ADAL" clId="{0A61CBBB-6334-4E08-B373-1F828C94592B}" dt="2020-03-31T13:49:50.482" v="1864"/>
        <pc:sldMkLst>
          <pc:docMk/>
          <pc:sldMk cId="2577472549" sldId="319"/>
        </pc:sldMkLst>
        <pc:cxnChg chg="del">
          <ac:chgData name="Dunton, Morgan" userId="91b7a865-94d5-4c26-b837-ffc0a489a358" providerId="ADAL" clId="{0A61CBBB-6334-4E08-B373-1F828C94592B}" dt="2020-03-31T13:49:50.482" v="1864"/>
          <ac:cxnSpMkLst>
            <pc:docMk/>
            <pc:sldMk cId="2577472549" sldId="319"/>
            <ac:cxnSpMk id="8" creationId="{0B5F7E3B-C5F1-40E0-A491-558BAFBC1127}"/>
          </ac:cxnSpMkLst>
        </pc:cxnChg>
      </pc:sldChg>
      <pc:sldChg chg="add">
        <pc:chgData name="Dunton, Morgan" userId="91b7a865-94d5-4c26-b837-ffc0a489a358" providerId="ADAL" clId="{0A61CBBB-6334-4E08-B373-1F828C94592B}" dt="2020-03-31T14:22:40.997" v="1865"/>
        <pc:sldMkLst>
          <pc:docMk/>
          <pc:sldMk cId="3744933907" sldId="320"/>
        </pc:sldMkLst>
      </pc:sldChg>
      <pc:sldChg chg="add">
        <pc:chgData name="Dunton, Morgan" userId="91b7a865-94d5-4c26-b837-ffc0a489a358" providerId="ADAL" clId="{0A61CBBB-6334-4E08-B373-1F828C94592B}" dt="2020-03-31T14:22:40.997" v="1865"/>
        <pc:sldMkLst>
          <pc:docMk/>
          <pc:sldMk cId="721206410" sldId="321"/>
        </pc:sldMkLst>
      </pc:sldChg>
      <pc:sldChg chg="add setBg">
        <pc:chgData name="Dunton, Morgan" userId="91b7a865-94d5-4c26-b837-ffc0a489a358" providerId="ADAL" clId="{0A61CBBB-6334-4E08-B373-1F828C94592B}" dt="2020-03-31T14:22:40.997" v="1865"/>
        <pc:sldMkLst>
          <pc:docMk/>
          <pc:sldMk cId="539644849" sldId="322"/>
        </pc:sldMkLst>
      </pc:sldChg>
      <pc:sldChg chg="add setBg">
        <pc:chgData name="Dunton, Morgan" userId="91b7a865-94d5-4c26-b837-ffc0a489a358" providerId="ADAL" clId="{0A61CBBB-6334-4E08-B373-1F828C94592B}" dt="2020-03-31T14:22:40.997" v="1865"/>
        <pc:sldMkLst>
          <pc:docMk/>
          <pc:sldMk cId="3645237348" sldId="323"/>
        </pc:sldMkLst>
      </pc:sldChg>
      <pc:sldChg chg="addSp modSp add mod setBg">
        <pc:chgData name="Dunton, Morgan" userId="91b7a865-94d5-4c26-b837-ffc0a489a358" providerId="ADAL" clId="{0A61CBBB-6334-4E08-B373-1F828C94592B}" dt="2020-03-31T18:33:47.025" v="2431" actId="20577"/>
        <pc:sldMkLst>
          <pc:docMk/>
          <pc:sldMk cId="3794298637" sldId="324"/>
        </pc:sldMkLst>
        <pc:spChg chg="add">
          <ac:chgData name="Dunton, Morgan" userId="91b7a865-94d5-4c26-b837-ffc0a489a358" providerId="ADAL" clId="{0A61CBBB-6334-4E08-B373-1F828C94592B}" dt="2020-03-31T14:23:33.807" v="1866" actId="26606"/>
          <ac:spMkLst>
            <pc:docMk/>
            <pc:sldMk cId="3794298637" sldId="324"/>
            <ac:spMk id="85" creationId="{DC99427B-A97E-40A3-B1FD-4557346C6A91}"/>
          </ac:spMkLst>
        </pc:spChg>
        <pc:spChg chg="mod">
          <ac:chgData name="Dunton, Morgan" userId="91b7a865-94d5-4c26-b837-ffc0a489a358" providerId="ADAL" clId="{0A61CBBB-6334-4E08-B373-1F828C94592B}" dt="2020-03-31T18:33:47.025" v="2431" actId="20577"/>
          <ac:spMkLst>
            <pc:docMk/>
            <pc:sldMk cId="3794298637" sldId="324"/>
            <ac:spMk id="50179" creationId="{00000000-0000-0000-0000-000000000000}"/>
          </ac:spMkLst>
        </pc:spChg>
        <pc:grpChg chg="add">
          <ac:chgData name="Dunton, Morgan" userId="91b7a865-94d5-4c26-b837-ffc0a489a358" providerId="ADAL" clId="{0A61CBBB-6334-4E08-B373-1F828C94592B}" dt="2020-03-31T14:23:33.807" v="1866" actId="26606"/>
          <ac:grpSpMkLst>
            <pc:docMk/>
            <pc:sldMk cId="3794298637" sldId="324"/>
            <ac:grpSpMk id="73" creationId="{4815A7B4-532E-48C9-AC24-D78ACF3339DB}"/>
          </ac:grpSpMkLst>
        </pc:grpChg>
        <pc:picChg chg="mod ord">
          <ac:chgData name="Dunton, Morgan" userId="91b7a865-94d5-4c26-b837-ffc0a489a358" providerId="ADAL" clId="{0A61CBBB-6334-4E08-B373-1F828C94592B}" dt="2020-03-31T14:23:33.807" v="1866" actId="26606"/>
          <ac:picMkLst>
            <pc:docMk/>
            <pc:sldMk cId="3794298637" sldId="324"/>
            <ac:picMk id="6145" creationId="{00000000-0000-0000-0000-000000000000}"/>
          </ac:picMkLst>
        </pc:picChg>
      </pc:sldChg>
      <pc:sldChg chg="add setBg">
        <pc:chgData name="Dunton, Morgan" userId="91b7a865-94d5-4c26-b837-ffc0a489a358" providerId="ADAL" clId="{0A61CBBB-6334-4E08-B373-1F828C94592B}" dt="2020-03-31T14:22:40.997" v="1865"/>
        <pc:sldMkLst>
          <pc:docMk/>
          <pc:sldMk cId="1444782900" sldId="325"/>
        </pc:sldMkLst>
      </pc:sldChg>
      <pc:sldChg chg="add setBg">
        <pc:chgData name="Dunton, Morgan" userId="91b7a865-94d5-4c26-b837-ffc0a489a358" providerId="ADAL" clId="{0A61CBBB-6334-4E08-B373-1F828C94592B}" dt="2020-03-31T14:22:40.997" v="1865"/>
        <pc:sldMkLst>
          <pc:docMk/>
          <pc:sldMk cId="1017159119" sldId="326"/>
        </pc:sldMkLst>
      </pc:sldChg>
      <pc:sldChg chg="modSp add setBg">
        <pc:chgData name="Dunton, Morgan" userId="91b7a865-94d5-4c26-b837-ffc0a489a358" providerId="ADAL" clId="{0A61CBBB-6334-4E08-B373-1F828C94592B}" dt="2020-03-31T14:28:56.106" v="1887" actId="14100"/>
        <pc:sldMkLst>
          <pc:docMk/>
          <pc:sldMk cId="1546606106" sldId="327"/>
        </pc:sldMkLst>
        <pc:spChg chg="mod">
          <ac:chgData name="Dunton, Morgan" userId="91b7a865-94d5-4c26-b837-ffc0a489a358" providerId="ADAL" clId="{0A61CBBB-6334-4E08-B373-1F828C94592B}" dt="2020-03-31T14:28:56.106" v="1887" actId="14100"/>
          <ac:spMkLst>
            <pc:docMk/>
            <pc:sldMk cId="1546606106" sldId="327"/>
            <ac:spMk id="3" creationId="{00000000-0000-0000-0000-000000000000}"/>
          </ac:spMkLst>
        </pc:spChg>
      </pc:sldChg>
      <pc:sldChg chg="modSp add ord">
        <pc:chgData name="Dunton, Morgan" userId="91b7a865-94d5-4c26-b837-ffc0a489a358" providerId="ADAL" clId="{0A61CBBB-6334-4E08-B373-1F828C94592B}" dt="2020-03-31T17:01:21.805" v="2058" actId="15"/>
        <pc:sldMkLst>
          <pc:docMk/>
          <pc:sldMk cId="0" sldId="328"/>
        </pc:sldMkLst>
        <pc:spChg chg="mod">
          <ac:chgData name="Dunton, Morgan" userId="91b7a865-94d5-4c26-b837-ffc0a489a358" providerId="ADAL" clId="{0A61CBBB-6334-4E08-B373-1F828C94592B}" dt="2020-03-31T17:01:21.805" v="2058" actId="15"/>
          <ac:spMkLst>
            <pc:docMk/>
            <pc:sldMk cId="0" sldId="328"/>
            <ac:spMk id="14339" creationId="{433233D6-ABFE-4318-A442-DF6868BD2BCA}"/>
          </ac:spMkLst>
        </pc:spChg>
      </pc:sldChg>
      <pc:sldChg chg="addSp delSp modSp add mod ord setBg">
        <pc:chgData name="Dunton, Morgan" userId="91b7a865-94d5-4c26-b837-ffc0a489a358" providerId="ADAL" clId="{0A61CBBB-6334-4E08-B373-1F828C94592B}" dt="2020-03-31T15:01:54.681" v="1996"/>
        <pc:sldMkLst>
          <pc:docMk/>
          <pc:sldMk cId="0" sldId="329"/>
        </pc:sldMkLst>
        <pc:spChg chg="mod">
          <ac:chgData name="Dunton, Morgan" userId="91b7a865-94d5-4c26-b837-ffc0a489a358" providerId="ADAL" clId="{0A61CBBB-6334-4E08-B373-1F828C94592B}" dt="2020-03-31T14:49:14.581" v="1974" actId="26606"/>
          <ac:spMkLst>
            <pc:docMk/>
            <pc:sldMk cId="0" sldId="329"/>
            <ac:spMk id="6" creationId="{2CF6A509-A233-4623-9C13-D10D95F67300}"/>
          </ac:spMkLst>
        </pc:spChg>
        <pc:spChg chg="add del">
          <ac:chgData name="Dunton, Morgan" userId="91b7a865-94d5-4c26-b837-ffc0a489a358" providerId="ADAL" clId="{0A61CBBB-6334-4E08-B373-1F828C94592B}" dt="2020-03-31T14:49:14.559" v="1973" actId="26606"/>
          <ac:spMkLst>
            <pc:docMk/>
            <pc:sldMk cId="0" sldId="329"/>
            <ac:spMk id="149" creationId="{F6E918B1-FA59-42EF-8A8E-B0F3D1E54084}"/>
          </ac:spMkLst>
        </pc:spChg>
        <pc:spChg chg="mod">
          <ac:chgData name="Dunton, Morgan" userId="91b7a865-94d5-4c26-b837-ffc0a489a358" providerId="ADAL" clId="{0A61CBBB-6334-4E08-B373-1F828C94592B}" dt="2020-03-31T14:49:14.581" v="1974" actId="26606"/>
          <ac:spMkLst>
            <pc:docMk/>
            <pc:sldMk cId="0" sldId="329"/>
            <ac:spMk id="12290" creationId="{321D6EAD-1ACF-4DE8-94E0-3D6116123E0C}"/>
          </ac:spMkLst>
        </pc:spChg>
        <pc:spChg chg="mod">
          <ac:chgData name="Dunton, Morgan" userId="91b7a865-94d5-4c26-b837-ffc0a489a358" providerId="ADAL" clId="{0A61CBBB-6334-4E08-B373-1F828C94592B}" dt="2020-03-31T14:49:14.581" v="1974" actId="26606"/>
          <ac:spMkLst>
            <pc:docMk/>
            <pc:sldMk cId="0" sldId="329"/>
            <ac:spMk id="12292" creationId="{0BDDC17B-BF59-4AE2-B016-5D1391C34B01}"/>
          </ac:spMkLst>
        </pc:spChg>
        <pc:grpChg chg="add del">
          <ac:chgData name="Dunton, Morgan" userId="91b7a865-94d5-4c26-b837-ffc0a489a358" providerId="ADAL" clId="{0A61CBBB-6334-4E08-B373-1F828C94592B}" dt="2020-03-31T14:49:14.559" v="1973" actId="26606"/>
          <ac:grpSpMkLst>
            <pc:docMk/>
            <pc:sldMk cId="0" sldId="329"/>
            <ac:grpSpMk id="137" creationId="{4815A7B4-532E-48C9-AC24-D78ACF3339DB}"/>
          </ac:grpSpMkLst>
        </pc:grpChg>
        <pc:grpChg chg="add">
          <ac:chgData name="Dunton, Morgan" userId="91b7a865-94d5-4c26-b837-ffc0a489a358" providerId="ADAL" clId="{0A61CBBB-6334-4E08-B373-1F828C94592B}" dt="2020-03-31T14:49:14.581" v="1974" actId="26606"/>
          <ac:grpSpMkLst>
            <pc:docMk/>
            <pc:sldMk cId="0" sldId="329"/>
            <ac:grpSpMk id="12294" creationId="{4815A7B4-532E-48C9-AC24-D78ACF3339DB}"/>
          </ac:grpSpMkLst>
        </pc:grpChg>
        <pc:picChg chg="mod">
          <ac:chgData name="Dunton, Morgan" userId="91b7a865-94d5-4c26-b837-ffc0a489a358" providerId="ADAL" clId="{0A61CBBB-6334-4E08-B373-1F828C94592B}" dt="2020-03-31T14:49:14.581" v="1974" actId="26606"/>
          <ac:picMkLst>
            <pc:docMk/>
            <pc:sldMk cId="0" sldId="329"/>
            <ac:picMk id="1028" creationId="{E6583CE9-6E4D-4360-A30F-6FCF2E247A1F}"/>
          </ac:picMkLst>
        </pc:picChg>
      </pc:sldChg>
      <pc:sldChg chg="modSp add modAnim">
        <pc:chgData name="Dunton, Morgan" userId="91b7a865-94d5-4c26-b837-ffc0a489a358" providerId="ADAL" clId="{0A61CBBB-6334-4E08-B373-1F828C94592B}" dt="2020-03-31T16:59:52.345" v="2036"/>
        <pc:sldMkLst>
          <pc:docMk/>
          <pc:sldMk cId="2914367715" sldId="332"/>
        </pc:sldMkLst>
        <pc:spChg chg="mod">
          <ac:chgData name="Dunton, Morgan" userId="91b7a865-94d5-4c26-b837-ffc0a489a358" providerId="ADAL" clId="{0A61CBBB-6334-4E08-B373-1F828C94592B}" dt="2020-03-31T16:57:56.764" v="2015" actId="20577"/>
          <ac:spMkLst>
            <pc:docMk/>
            <pc:sldMk cId="2914367715" sldId="332"/>
            <ac:spMk id="2" creationId="{D7639AD8-1AE2-4B36-AD32-3F896913A690}"/>
          </ac:spMkLst>
        </pc:spChg>
        <pc:spChg chg="mod">
          <ac:chgData name="Dunton, Morgan" userId="91b7a865-94d5-4c26-b837-ffc0a489a358" providerId="ADAL" clId="{0A61CBBB-6334-4E08-B373-1F828C94592B}" dt="2020-03-31T16:59:40.625" v="2034" actId="20577"/>
          <ac:spMkLst>
            <pc:docMk/>
            <pc:sldMk cId="2914367715" sldId="332"/>
            <ac:spMk id="3" creationId="{88565206-7594-4243-974F-EB6A2B335258}"/>
          </ac:spMkLst>
        </pc:spChg>
      </pc:sldChg>
      <pc:sldChg chg="modSp add modAnim">
        <pc:chgData name="Dunton, Morgan" userId="91b7a865-94d5-4c26-b837-ffc0a489a358" providerId="ADAL" clId="{0A61CBBB-6334-4E08-B373-1F828C94592B}" dt="2020-03-31T17:00:00.296" v="2038"/>
        <pc:sldMkLst>
          <pc:docMk/>
          <pc:sldMk cId="980159050" sldId="333"/>
        </pc:sldMkLst>
        <pc:spChg chg="mod">
          <ac:chgData name="Dunton, Morgan" userId="91b7a865-94d5-4c26-b837-ffc0a489a358" providerId="ADAL" clId="{0A61CBBB-6334-4E08-B373-1F828C94592B}" dt="2020-03-31T16:58:14.656" v="2017"/>
          <ac:spMkLst>
            <pc:docMk/>
            <pc:sldMk cId="980159050" sldId="333"/>
            <ac:spMk id="2" creationId="{720432E7-D0E0-484D-819C-A711235768D1}"/>
          </ac:spMkLst>
        </pc:spChg>
        <pc:spChg chg="mod">
          <ac:chgData name="Dunton, Morgan" userId="91b7a865-94d5-4c26-b837-ffc0a489a358" providerId="ADAL" clId="{0A61CBBB-6334-4E08-B373-1F828C94592B}" dt="2020-03-31T16:59:15.094" v="2028" actId="20577"/>
          <ac:spMkLst>
            <pc:docMk/>
            <pc:sldMk cId="980159050" sldId="333"/>
            <ac:spMk id="3" creationId="{6D15D328-3112-4B71-AA4C-807994F77A4D}"/>
          </ac:spMkLst>
        </pc:spChg>
      </pc:sldChg>
      <pc:sldChg chg="modSp add">
        <pc:chgData name="Dunton, Morgan" userId="91b7a865-94d5-4c26-b837-ffc0a489a358" providerId="ADAL" clId="{0A61CBBB-6334-4E08-B373-1F828C94592B}" dt="2020-03-31T17:05:45.878" v="2421" actId="255"/>
        <pc:sldMkLst>
          <pc:docMk/>
          <pc:sldMk cId="2317658119" sldId="334"/>
        </pc:sldMkLst>
        <pc:spChg chg="mod">
          <ac:chgData name="Dunton, Morgan" userId="91b7a865-94d5-4c26-b837-ffc0a489a358" providerId="ADAL" clId="{0A61CBBB-6334-4E08-B373-1F828C94592B}" dt="2020-03-31T17:03:54.278" v="2343" actId="20577"/>
          <ac:spMkLst>
            <pc:docMk/>
            <pc:sldMk cId="2317658119" sldId="334"/>
            <ac:spMk id="2" creationId="{2C8AD80F-5FBF-44FC-842D-49CAF2DEED5E}"/>
          </ac:spMkLst>
        </pc:spChg>
        <pc:spChg chg="mod">
          <ac:chgData name="Dunton, Morgan" userId="91b7a865-94d5-4c26-b837-ffc0a489a358" providerId="ADAL" clId="{0A61CBBB-6334-4E08-B373-1F828C94592B}" dt="2020-03-31T17:05:45.878" v="2421" actId="255"/>
          <ac:spMkLst>
            <pc:docMk/>
            <pc:sldMk cId="2317658119" sldId="334"/>
            <ac:spMk id="3" creationId="{EF7DF213-99D8-4231-B089-4C6EA7D580E8}"/>
          </ac:spMkLst>
        </pc:spChg>
      </pc:sldChg>
      <pc:sldChg chg="modSp add">
        <pc:chgData name="Dunton, Morgan" userId="91b7a865-94d5-4c26-b837-ffc0a489a358" providerId="ADAL" clId="{0A61CBBB-6334-4E08-B373-1F828C94592B}" dt="2020-04-02T17:39:19.497" v="2508" actId="20577"/>
        <pc:sldMkLst>
          <pc:docMk/>
          <pc:sldMk cId="2344405458" sldId="335"/>
        </pc:sldMkLst>
        <pc:spChg chg="mod">
          <ac:chgData name="Dunton, Morgan" userId="91b7a865-94d5-4c26-b837-ffc0a489a358" providerId="ADAL" clId="{0A61CBBB-6334-4E08-B373-1F828C94592B}" dt="2020-04-02T17:38:49.097" v="2464" actId="20577"/>
          <ac:spMkLst>
            <pc:docMk/>
            <pc:sldMk cId="2344405458" sldId="335"/>
            <ac:spMk id="2" creationId="{008F0431-4852-4EDC-81FE-77E40F4A1701}"/>
          </ac:spMkLst>
        </pc:spChg>
        <pc:spChg chg="mod">
          <ac:chgData name="Dunton, Morgan" userId="91b7a865-94d5-4c26-b837-ffc0a489a358" providerId="ADAL" clId="{0A61CBBB-6334-4E08-B373-1F828C94592B}" dt="2020-04-02T17:39:19.497" v="2508" actId="20577"/>
          <ac:spMkLst>
            <pc:docMk/>
            <pc:sldMk cId="2344405458" sldId="335"/>
            <ac:spMk id="3" creationId="{6F1F9A2C-873B-4058-AD42-FC8FAFC9612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AB38E-6F9E-49AF-B868-EFB64D921F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8334D1-337D-4DEC-AA8A-F29BB1CA80CA}">
      <dgm:prSet/>
      <dgm:spPr/>
      <dgm:t>
        <a:bodyPr/>
        <a:lstStyle/>
        <a:p>
          <a:r>
            <a:rPr lang="en-US"/>
            <a:t>Literal understanding of the text</a:t>
          </a:r>
        </a:p>
      </dgm:t>
    </dgm:pt>
    <dgm:pt modelId="{7C0B6C26-495B-4676-8C9E-49858E608C0C}" type="parTrans" cxnId="{95CF1A05-C229-466F-A7B6-67EDEBA4509E}">
      <dgm:prSet/>
      <dgm:spPr/>
      <dgm:t>
        <a:bodyPr/>
        <a:lstStyle/>
        <a:p>
          <a:endParaRPr lang="en-US"/>
        </a:p>
      </dgm:t>
    </dgm:pt>
    <dgm:pt modelId="{F28C7874-3865-4080-B54A-F24309BE1F4E}" type="sibTrans" cxnId="{95CF1A05-C229-466F-A7B6-67EDEBA4509E}">
      <dgm:prSet/>
      <dgm:spPr/>
      <dgm:t>
        <a:bodyPr/>
        <a:lstStyle/>
        <a:p>
          <a:endParaRPr lang="en-US"/>
        </a:p>
      </dgm:t>
    </dgm:pt>
    <dgm:pt modelId="{0E515633-D141-4F79-A5C4-3B437555AE8D}">
      <dgm:prSet/>
      <dgm:spPr/>
      <dgm:t>
        <a:bodyPr/>
        <a:lstStyle/>
        <a:p>
          <a:r>
            <a:rPr lang="en-US"/>
            <a:t>Pair with key detail questions</a:t>
          </a:r>
        </a:p>
      </dgm:t>
    </dgm:pt>
    <dgm:pt modelId="{5ABAA7F8-C7AD-4E47-8674-B3A534C643B7}" type="parTrans" cxnId="{79BDDA3F-D112-4F20-BB5F-6B869A0B4346}">
      <dgm:prSet/>
      <dgm:spPr/>
      <dgm:t>
        <a:bodyPr/>
        <a:lstStyle/>
        <a:p>
          <a:endParaRPr lang="en-US"/>
        </a:p>
      </dgm:t>
    </dgm:pt>
    <dgm:pt modelId="{9E176932-1495-476E-A988-1629A59DD0E4}" type="sibTrans" cxnId="{79BDDA3F-D112-4F20-BB5F-6B869A0B4346}">
      <dgm:prSet/>
      <dgm:spPr/>
      <dgm:t>
        <a:bodyPr/>
        <a:lstStyle/>
        <a:p>
          <a:endParaRPr lang="en-US"/>
        </a:p>
      </dgm:t>
    </dgm:pt>
    <dgm:pt modelId="{532302F4-C139-40C2-A889-6B37748EBDD8}">
      <dgm:prSet/>
      <dgm:spPr/>
      <dgm:t>
        <a:bodyPr/>
        <a:lstStyle/>
        <a:p>
          <a:r>
            <a:rPr lang="en-US"/>
            <a:t>Help to form links between primary ideas and supporting evidence</a:t>
          </a:r>
        </a:p>
      </dgm:t>
    </dgm:pt>
    <dgm:pt modelId="{DDE37595-D087-4308-A146-83EBA9D220D3}" type="parTrans" cxnId="{CB6DF325-AA34-4B2C-A5F7-0FBB27DF34DB}">
      <dgm:prSet/>
      <dgm:spPr/>
      <dgm:t>
        <a:bodyPr/>
        <a:lstStyle/>
        <a:p>
          <a:endParaRPr lang="en-US"/>
        </a:p>
      </dgm:t>
    </dgm:pt>
    <dgm:pt modelId="{C98BED2F-30F1-4242-A4D8-6D44143D1559}" type="sibTrans" cxnId="{CB6DF325-AA34-4B2C-A5F7-0FBB27DF34DB}">
      <dgm:prSet/>
      <dgm:spPr/>
      <dgm:t>
        <a:bodyPr/>
        <a:lstStyle/>
        <a:p>
          <a:endParaRPr lang="en-US"/>
        </a:p>
      </dgm:t>
    </dgm:pt>
    <dgm:pt modelId="{2ED642D7-3C36-43C0-B9F7-19B8D55C45E8}" type="pres">
      <dgm:prSet presAssocID="{75FAB38E-6F9E-49AF-B868-EFB64D921F95}" presName="root" presStyleCnt="0">
        <dgm:presLayoutVars>
          <dgm:dir/>
          <dgm:resizeHandles val="exact"/>
        </dgm:presLayoutVars>
      </dgm:prSet>
      <dgm:spPr/>
    </dgm:pt>
    <dgm:pt modelId="{6324FA3B-1F17-4812-BD1F-9A0559B395CE}" type="pres">
      <dgm:prSet presAssocID="{6F8334D1-337D-4DEC-AA8A-F29BB1CA80CA}" presName="compNode" presStyleCnt="0"/>
      <dgm:spPr/>
    </dgm:pt>
    <dgm:pt modelId="{74790250-C38B-4F8A-A5A7-1630F9B494D6}" type="pres">
      <dgm:prSet presAssocID="{6F8334D1-337D-4DEC-AA8A-F29BB1CA80CA}" presName="bgRect" presStyleLbl="bgShp" presStyleIdx="0" presStyleCnt="3"/>
      <dgm:spPr/>
    </dgm:pt>
    <dgm:pt modelId="{23D60667-C15D-4812-A608-9E2B1C68BD08}" type="pres">
      <dgm:prSet presAssocID="{6F8334D1-337D-4DEC-AA8A-F29BB1CA80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DA3F40C3-1E5D-4DF2-A225-01ABB6ADD386}" type="pres">
      <dgm:prSet presAssocID="{6F8334D1-337D-4DEC-AA8A-F29BB1CA80CA}" presName="spaceRect" presStyleCnt="0"/>
      <dgm:spPr/>
    </dgm:pt>
    <dgm:pt modelId="{4AF86D3B-B4B6-4A9A-B7E1-F0E8C4A151E7}" type="pres">
      <dgm:prSet presAssocID="{6F8334D1-337D-4DEC-AA8A-F29BB1CA80CA}" presName="parTx" presStyleLbl="revTx" presStyleIdx="0" presStyleCnt="3">
        <dgm:presLayoutVars>
          <dgm:chMax val="0"/>
          <dgm:chPref val="0"/>
        </dgm:presLayoutVars>
      </dgm:prSet>
      <dgm:spPr/>
    </dgm:pt>
    <dgm:pt modelId="{D77BBEB9-C731-4DAE-935C-BB2E773621FD}" type="pres">
      <dgm:prSet presAssocID="{F28C7874-3865-4080-B54A-F24309BE1F4E}" presName="sibTrans" presStyleCnt="0"/>
      <dgm:spPr/>
    </dgm:pt>
    <dgm:pt modelId="{165D6620-4FC8-490F-B831-7EA94A761C53}" type="pres">
      <dgm:prSet presAssocID="{0E515633-D141-4F79-A5C4-3B437555AE8D}" presName="compNode" presStyleCnt="0"/>
      <dgm:spPr/>
    </dgm:pt>
    <dgm:pt modelId="{35015993-4D93-4B2D-A813-DBE81E397962}" type="pres">
      <dgm:prSet presAssocID="{0E515633-D141-4F79-A5C4-3B437555AE8D}" presName="bgRect" presStyleLbl="bgShp" presStyleIdx="1" presStyleCnt="3"/>
      <dgm:spPr/>
    </dgm:pt>
    <dgm:pt modelId="{4EFD5B26-4BA2-4B14-B138-D8AAB0BA5320}" type="pres">
      <dgm:prSet presAssocID="{0E515633-D141-4F79-A5C4-3B437555AE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38A9A3A0-9F0E-4E56-9AD2-C63E41623062}" type="pres">
      <dgm:prSet presAssocID="{0E515633-D141-4F79-A5C4-3B437555AE8D}" presName="spaceRect" presStyleCnt="0"/>
      <dgm:spPr/>
    </dgm:pt>
    <dgm:pt modelId="{E002A6F1-4048-4486-BC25-46BACA8D22D1}" type="pres">
      <dgm:prSet presAssocID="{0E515633-D141-4F79-A5C4-3B437555AE8D}" presName="parTx" presStyleLbl="revTx" presStyleIdx="1" presStyleCnt="3">
        <dgm:presLayoutVars>
          <dgm:chMax val="0"/>
          <dgm:chPref val="0"/>
        </dgm:presLayoutVars>
      </dgm:prSet>
      <dgm:spPr/>
    </dgm:pt>
    <dgm:pt modelId="{6B522919-C3F3-4A4D-9E1D-38D8F982A876}" type="pres">
      <dgm:prSet presAssocID="{9E176932-1495-476E-A988-1629A59DD0E4}" presName="sibTrans" presStyleCnt="0"/>
      <dgm:spPr/>
    </dgm:pt>
    <dgm:pt modelId="{AA7FE9B3-B552-4875-AFB1-B6B067E579A2}" type="pres">
      <dgm:prSet presAssocID="{532302F4-C139-40C2-A889-6B37748EBDD8}" presName="compNode" presStyleCnt="0"/>
      <dgm:spPr/>
    </dgm:pt>
    <dgm:pt modelId="{49790F97-15B5-4FC8-B839-03FF645BDF36}" type="pres">
      <dgm:prSet presAssocID="{532302F4-C139-40C2-A889-6B37748EBDD8}" presName="bgRect" presStyleLbl="bgShp" presStyleIdx="2" presStyleCnt="3"/>
      <dgm:spPr/>
    </dgm:pt>
    <dgm:pt modelId="{2C2F69EB-2562-463B-8395-DE7AB226EABE}" type="pres">
      <dgm:prSet presAssocID="{532302F4-C139-40C2-A889-6B37748EBD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2574797B-2CCD-459A-AD76-5910C0E386D9}" type="pres">
      <dgm:prSet presAssocID="{532302F4-C139-40C2-A889-6B37748EBDD8}" presName="spaceRect" presStyleCnt="0"/>
      <dgm:spPr/>
    </dgm:pt>
    <dgm:pt modelId="{979A3766-5DA5-4BF5-A70F-9896E296E5C0}" type="pres">
      <dgm:prSet presAssocID="{532302F4-C139-40C2-A889-6B37748EBDD8}" presName="parTx" presStyleLbl="revTx" presStyleIdx="2" presStyleCnt="3">
        <dgm:presLayoutVars>
          <dgm:chMax val="0"/>
          <dgm:chPref val="0"/>
        </dgm:presLayoutVars>
      </dgm:prSet>
      <dgm:spPr/>
    </dgm:pt>
  </dgm:ptLst>
  <dgm:cxnLst>
    <dgm:cxn modelId="{95CF1A05-C229-466F-A7B6-67EDEBA4509E}" srcId="{75FAB38E-6F9E-49AF-B868-EFB64D921F95}" destId="{6F8334D1-337D-4DEC-AA8A-F29BB1CA80CA}" srcOrd="0" destOrd="0" parTransId="{7C0B6C26-495B-4676-8C9E-49858E608C0C}" sibTransId="{F28C7874-3865-4080-B54A-F24309BE1F4E}"/>
    <dgm:cxn modelId="{CB6DF325-AA34-4B2C-A5F7-0FBB27DF34DB}" srcId="{75FAB38E-6F9E-49AF-B868-EFB64D921F95}" destId="{532302F4-C139-40C2-A889-6B37748EBDD8}" srcOrd="2" destOrd="0" parTransId="{DDE37595-D087-4308-A146-83EBA9D220D3}" sibTransId="{C98BED2F-30F1-4242-A4D8-6D44143D1559}"/>
    <dgm:cxn modelId="{88BB7A2B-2038-47CD-AA23-FA5D3188D922}" type="presOf" srcId="{75FAB38E-6F9E-49AF-B868-EFB64D921F95}" destId="{2ED642D7-3C36-43C0-B9F7-19B8D55C45E8}" srcOrd="0" destOrd="0" presId="urn:microsoft.com/office/officeart/2018/2/layout/IconVerticalSolidList"/>
    <dgm:cxn modelId="{79BDDA3F-D112-4F20-BB5F-6B869A0B4346}" srcId="{75FAB38E-6F9E-49AF-B868-EFB64D921F95}" destId="{0E515633-D141-4F79-A5C4-3B437555AE8D}" srcOrd="1" destOrd="0" parTransId="{5ABAA7F8-C7AD-4E47-8674-B3A534C643B7}" sibTransId="{9E176932-1495-476E-A988-1629A59DD0E4}"/>
    <dgm:cxn modelId="{5260EC42-8219-4DF3-8D9E-329E4310FF97}" type="presOf" srcId="{6F8334D1-337D-4DEC-AA8A-F29BB1CA80CA}" destId="{4AF86D3B-B4B6-4A9A-B7E1-F0E8C4A151E7}" srcOrd="0" destOrd="0" presId="urn:microsoft.com/office/officeart/2018/2/layout/IconVerticalSolidList"/>
    <dgm:cxn modelId="{C8FBCE46-0FD1-488A-BBD2-A12A4CBE29A1}" type="presOf" srcId="{0E515633-D141-4F79-A5C4-3B437555AE8D}" destId="{E002A6F1-4048-4486-BC25-46BACA8D22D1}" srcOrd="0" destOrd="0" presId="urn:microsoft.com/office/officeart/2018/2/layout/IconVerticalSolidList"/>
    <dgm:cxn modelId="{67554DFD-3C39-4B6A-9FE8-BB48F403435A}" type="presOf" srcId="{532302F4-C139-40C2-A889-6B37748EBDD8}" destId="{979A3766-5DA5-4BF5-A70F-9896E296E5C0}" srcOrd="0" destOrd="0" presId="urn:microsoft.com/office/officeart/2018/2/layout/IconVerticalSolidList"/>
    <dgm:cxn modelId="{2E2E91A5-67BA-4D34-94D9-621634A40A08}" type="presParOf" srcId="{2ED642D7-3C36-43C0-B9F7-19B8D55C45E8}" destId="{6324FA3B-1F17-4812-BD1F-9A0559B395CE}" srcOrd="0" destOrd="0" presId="urn:microsoft.com/office/officeart/2018/2/layout/IconVerticalSolidList"/>
    <dgm:cxn modelId="{FBD4DADD-AAE1-468F-BE07-7A8928D2E60C}" type="presParOf" srcId="{6324FA3B-1F17-4812-BD1F-9A0559B395CE}" destId="{74790250-C38B-4F8A-A5A7-1630F9B494D6}" srcOrd="0" destOrd="0" presId="urn:microsoft.com/office/officeart/2018/2/layout/IconVerticalSolidList"/>
    <dgm:cxn modelId="{9E2B283B-0A0E-4067-91A1-D9BBC95C9C95}" type="presParOf" srcId="{6324FA3B-1F17-4812-BD1F-9A0559B395CE}" destId="{23D60667-C15D-4812-A608-9E2B1C68BD08}" srcOrd="1" destOrd="0" presId="urn:microsoft.com/office/officeart/2018/2/layout/IconVerticalSolidList"/>
    <dgm:cxn modelId="{A1434FB1-2101-400A-8643-96DAEC4603C9}" type="presParOf" srcId="{6324FA3B-1F17-4812-BD1F-9A0559B395CE}" destId="{DA3F40C3-1E5D-4DF2-A225-01ABB6ADD386}" srcOrd="2" destOrd="0" presId="urn:microsoft.com/office/officeart/2018/2/layout/IconVerticalSolidList"/>
    <dgm:cxn modelId="{48C987A2-5EE5-45D8-B3B5-595FAADE4566}" type="presParOf" srcId="{6324FA3B-1F17-4812-BD1F-9A0559B395CE}" destId="{4AF86D3B-B4B6-4A9A-B7E1-F0E8C4A151E7}" srcOrd="3" destOrd="0" presId="urn:microsoft.com/office/officeart/2018/2/layout/IconVerticalSolidList"/>
    <dgm:cxn modelId="{C5D116AC-3532-49E2-833A-141886C844F8}" type="presParOf" srcId="{2ED642D7-3C36-43C0-B9F7-19B8D55C45E8}" destId="{D77BBEB9-C731-4DAE-935C-BB2E773621FD}" srcOrd="1" destOrd="0" presId="urn:microsoft.com/office/officeart/2018/2/layout/IconVerticalSolidList"/>
    <dgm:cxn modelId="{533C2B58-B512-4CF4-99AA-108235A91EBC}" type="presParOf" srcId="{2ED642D7-3C36-43C0-B9F7-19B8D55C45E8}" destId="{165D6620-4FC8-490F-B831-7EA94A761C53}" srcOrd="2" destOrd="0" presId="urn:microsoft.com/office/officeart/2018/2/layout/IconVerticalSolidList"/>
    <dgm:cxn modelId="{B331FF6A-2CAA-4620-8FB7-24A579BA3A79}" type="presParOf" srcId="{165D6620-4FC8-490F-B831-7EA94A761C53}" destId="{35015993-4D93-4B2D-A813-DBE81E397962}" srcOrd="0" destOrd="0" presId="urn:microsoft.com/office/officeart/2018/2/layout/IconVerticalSolidList"/>
    <dgm:cxn modelId="{C5933BEE-C011-465D-B7D9-C35C8C7ED90A}" type="presParOf" srcId="{165D6620-4FC8-490F-B831-7EA94A761C53}" destId="{4EFD5B26-4BA2-4B14-B138-D8AAB0BA5320}" srcOrd="1" destOrd="0" presId="urn:microsoft.com/office/officeart/2018/2/layout/IconVerticalSolidList"/>
    <dgm:cxn modelId="{B22FBB27-203B-491C-B27E-7B86F5A4A36B}" type="presParOf" srcId="{165D6620-4FC8-490F-B831-7EA94A761C53}" destId="{38A9A3A0-9F0E-4E56-9AD2-C63E41623062}" srcOrd="2" destOrd="0" presId="urn:microsoft.com/office/officeart/2018/2/layout/IconVerticalSolidList"/>
    <dgm:cxn modelId="{C29D0651-4456-4F2C-8183-A3B0E5E34DCC}" type="presParOf" srcId="{165D6620-4FC8-490F-B831-7EA94A761C53}" destId="{E002A6F1-4048-4486-BC25-46BACA8D22D1}" srcOrd="3" destOrd="0" presId="urn:microsoft.com/office/officeart/2018/2/layout/IconVerticalSolidList"/>
    <dgm:cxn modelId="{5563FA17-4E59-45DE-BF0B-24E40058896A}" type="presParOf" srcId="{2ED642D7-3C36-43C0-B9F7-19B8D55C45E8}" destId="{6B522919-C3F3-4A4D-9E1D-38D8F982A876}" srcOrd="3" destOrd="0" presId="urn:microsoft.com/office/officeart/2018/2/layout/IconVerticalSolidList"/>
    <dgm:cxn modelId="{1D11887E-2559-40A5-B930-3F5E8B5C08B6}" type="presParOf" srcId="{2ED642D7-3C36-43C0-B9F7-19B8D55C45E8}" destId="{AA7FE9B3-B552-4875-AFB1-B6B067E579A2}" srcOrd="4" destOrd="0" presId="urn:microsoft.com/office/officeart/2018/2/layout/IconVerticalSolidList"/>
    <dgm:cxn modelId="{B6CB3260-8ED3-48CE-B1A6-0D14048E3A49}" type="presParOf" srcId="{AA7FE9B3-B552-4875-AFB1-B6B067E579A2}" destId="{49790F97-15B5-4FC8-B839-03FF645BDF36}" srcOrd="0" destOrd="0" presId="urn:microsoft.com/office/officeart/2018/2/layout/IconVerticalSolidList"/>
    <dgm:cxn modelId="{8922929E-9A96-4F7D-A8EF-3436938B9B92}" type="presParOf" srcId="{AA7FE9B3-B552-4875-AFB1-B6B067E579A2}" destId="{2C2F69EB-2562-463B-8395-DE7AB226EABE}" srcOrd="1" destOrd="0" presId="urn:microsoft.com/office/officeart/2018/2/layout/IconVerticalSolidList"/>
    <dgm:cxn modelId="{2ACD494D-85B4-4CF6-B571-3E7C6998B498}" type="presParOf" srcId="{AA7FE9B3-B552-4875-AFB1-B6B067E579A2}" destId="{2574797B-2CCD-459A-AD76-5910C0E386D9}" srcOrd="2" destOrd="0" presId="urn:microsoft.com/office/officeart/2018/2/layout/IconVerticalSolidList"/>
    <dgm:cxn modelId="{36AEA9FA-2B50-4142-98F9-A84EE061803E}" type="presParOf" srcId="{AA7FE9B3-B552-4875-AFB1-B6B067E579A2}" destId="{979A3766-5DA5-4BF5-A70F-9896E296E5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5D50D-5AD8-4795-A5AC-013418EE12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E2B5C2-923D-48FE-8A3D-B6B659F3EF7F}">
      <dgm:prSet/>
      <dgm:spPr/>
      <dgm:t>
        <a:bodyPr/>
        <a:lstStyle/>
        <a:p>
          <a:r>
            <a:rPr lang="en-US"/>
            <a:t>Addresses the mechanics of the text </a:t>
          </a:r>
        </a:p>
      </dgm:t>
    </dgm:pt>
    <dgm:pt modelId="{10F5BD44-A39E-4CAA-B0D4-FD6200E7285C}" type="parTrans" cxnId="{26FB7130-27D1-4BE8-9D63-127F379B01B9}">
      <dgm:prSet/>
      <dgm:spPr/>
      <dgm:t>
        <a:bodyPr/>
        <a:lstStyle/>
        <a:p>
          <a:endParaRPr lang="en-US"/>
        </a:p>
      </dgm:t>
    </dgm:pt>
    <dgm:pt modelId="{1488CD2C-8F90-4711-91BD-C5EFE0FF7322}" type="sibTrans" cxnId="{26FB7130-27D1-4BE8-9D63-127F379B01B9}">
      <dgm:prSet/>
      <dgm:spPr/>
      <dgm:t>
        <a:bodyPr/>
        <a:lstStyle/>
        <a:p>
          <a:endParaRPr lang="en-US"/>
        </a:p>
      </dgm:t>
    </dgm:pt>
    <dgm:pt modelId="{C6BE4DCC-D644-40AF-9D56-BDE05294A269}">
      <dgm:prSet/>
      <dgm:spPr/>
      <dgm:t>
        <a:bodyPr/>
        <a:lstStyle/>
        <a:p>
          <a:r>
            <a:rPr lang="en-US"/>
            <a:t>Vocabulary</a:t>
          </a:r>
        </a:p>
      </dgm:t>
    </dgm:pt>
    <dgm:pt modelId="{50F0E52E-579E-4F64-BCDA-19808D03F602}" type="parTrans" cxnId="{8E59ACED-5B57-4A32-96EF-03536574A049}">
      <dgm:prSet/>
      <dgm:spPr/>
      <dgm:t>
        <a:bodyPr/>
        <a:lstStyle/>
        <a:p>
          <a:endParaRPr lang="en-US"/>
        </a:p>
      </dgm:t>
    </dgm:pt>
    <dgm:pt modelId="{D6E309C2-4511-4E44-8333-B51DC04273E8}" type="sibTrans" cxnId="{8E59ACED-5B57-4A32-96EF-03536574A049}">
      <dgm:prSet/>
      <dgm:spPr/>
      <dgm:t>
        <a:bodyPr/>
        <a:lstStyle/>
        <a:p>
          <a:endParaRPr lang="en-US"/>
        </a:p>
      </dgm:t>
    </dgm:pt>
    <dgm:pt modelId="{A1C7E3A1-F2FA-43F4-9D2E-38863037AEBD}">
      <dgm:prSet/>
      <dgm:spPr/>
      <dgm:t>
        <a:bodyPr/>
        <a:lstStyle/>
        <a:p>
          <a:r>
            <a:rPr lang="en-US"/>
            <a:t>Text structure</a:t>
          </a:r>
        </a:p>
      </dgm:t>
    </dgm:pt>
    <dgm:pt modelId="{53AAA96D-4B8F-40FD-A634-EEAE9D8AD04A}" type="parTrans" cxnId="{079940C4-2476-4926-B222-EBDA72B5D678}">
      <dgm:prSet/>
      <dgm:spPr/>
      <dgm:t>
        <a:bodyPr/>
        <a:lstStyle/>
        <a:p>
          <a:endParaRPr lang="en-US"/>
        </a:p>
      </dgm:t>
    </dgm:pt>
    <dgm:pt modelId="{17939E61-49A8-4996-A1C9-95F784999BBD}" type="sibTrans" cxnId="{079940C4-2476-4926-B222-EBDA72B5D678}">
      <dgm:prSet/>
      <dgm:spPr/>
      <dgm:t>
        <a:bodyPr/>
        <a:lstStyle/>
        <a:p>
          <a:endParaRPr lang="en-US"/>
        </a:p>
      </dgm:t>
    </dgm:pt>
    <dgm:pt modelId="{0CCABDE0-7F13-4906-8127-7BE9007F3BE9}">
      <dgm:prSet/>
      <dgm:spPr/>
      <dgm:t>
        <a:bodyPr/>
        <a:lstStyle/>
        <a:p>
          <a:r>
            <a:rPr lang="en-US"/>
            <a:t>Author’s craft</a:t>
          </a:r>
        </a:p>
      </dgm:t>
    </dgm:pt>
    <dgm:pt modelId="{FD682CBC-5E59-4FBD-B7ED-E4154ADCA66F}" type="parTrans" cxnId="{1CF2629C-E199-40C1-8CBA-9ECBB2B2B8C9}">
      <dgm:prSet/>
      <dgm:spPr/>
      <dgm:t>
        <a:bodyPr/>
        <a:lstStyle/>
        <a:p>
          <a:endParaRPr lang="en-US"/>
        </a:p>
      </dgm:t>
    </dgm:pt>
    <dgm:pt modelId="{CDE3963A-81C8-4CFD-9129-1E8508F18CAD}" type="sibTrans" cxnId="{1CF2629C-E199-40C1-8CBA-9ECBB2B2B8C9}">
      <dgm:prSet/>
      <dgm:spPr/>
      <dgm:t>
        <a:bodyPr/>
        <a:lstStyle/>
        <a:p>
          <a:endParaRPr lang="en-US"/>
        </a:p>
      </dgm:t>
    </dgm:pt>
    <dgm:pt modelId="{7522211A-28FE-49C8-ABBE-86C38F5A240F}">
      <dgm:prSet/>
      <dgm:spPr/>
      <dgm:t>
        <a:bodyPr/>
        <a:lstStyle/>
        <a:p>
          <a:r>
            <a:rPr lang="en-US"/>
            <a:t>Syntax</a:t>
          </a:r>
        </a:p>
      </dgm:t>
    </dgm:pt>
    <dgm:pt modelId="{6368BE1C-53F0-479D-AA67-A1490C651EB2}" type="parTrans" cxnId="{9CB9D0C7-B9C6-46F0-8A4B-F4FC60BFF6CD}">
      <dgm:prSet/>
      <dgm:spPr/>
      <dgm:t>
        <a:bodyPr/>
        <a:lstStyle/>
        <a:p>
          <a:endParaRPr lang="en-US"/>
        </a:p>
      </dgm:t>
    </dgm:pt>
    <dgm:pt modelId="{1F7DBD97-12BD-4986-A481-0734EFB0F138}" type="sibTrans" cxnId="{9CB9D0C7-B9C6-46F0-8A4B-F4FC60BFF6CD}">
      <dgm:prSet/>
      <dgm:spPr/>
      <dgm:t>
        <a:bodyPr/>
        <a:lstStyle/>
        <a:p>
          <a:endParaRPr lang="en-US"/>
        </a:p>
      </dgm:t>
    </dgm:pt>
    <dgm:pt modelId="{84EE652D-0F51-4A5C-AE24-A230D69F2C29}">
      <dgm:prSet/>
      <dgm:spPr/>
      <dgm:t>
        <a:bodyPr/>
        <a:lstStyle/>
        <a:p>
          <a:r>
            <a:rPr lang="en-US"/>
            <a:t>Word choice</a:t>
          </a:r>
        </a:p>
      </dgm:t>
    </dgm:pt>
    <dgm:pt modelId="{05DC8097-0829-4C46-B60D-378F47292AF5}" type="parTrans" cxnId="{9D8BA626-E80A-4B45-B8D2-575FB43CC64E}">
      <dgm:prSet/>
      <dgm:spPr/>
      <dgm:t>
        <a:bodyPr/>
        <a:lstStyle/>
        <a:p>
          <a:endParaRPr lang="en-US"/>
        </a:p>
      </dgm:t>
    </dgm:pt>
    <dgm:pt modelId="{059785C2-4F2B-497A-955E-691861390DA7}" type="sibTrans" cxnId="{9D8BA626-E80A-4B45-B8D2-575FB43CC64E}">
      <dgm:prSet/>
      <dgm:spPr/>
      <dgm:t>
        <a:bodyPr/>
        <a:lstStyle/>
        <a:p>
          <a:endParaRPr lang="en-US"/>
        </a:p>
      </dgm:t>
    </dgm:pt>
    <dgm:pt modelId="{12C640E3-5E45-4737-B053-EE5B0001EF5C}">
      <dgm:prSet/>
      <dgm:spPr/>
      <dgm:t>
        <a:bodyPr/>
        <a:lstStyle/>
        <a:p>
          <a:r>
            <a:rPr lang="en-US"/>
            <a:t>Text features</a:t>
          </a:r>
        </a:p>
      </dgm:t>
    </dgm:pt>
    <dgm:pt modelId="{6B4C690B-E8B7-4480-8E3D-79D968822851}" type="parTrans" cxnId="{8F9C1B20-29BB-46F6-9328-C1BBDD4B4794}">
      <dgm:prSet/>
      <dgm:spPr/>
      <dgm:t>
        <a:bodyPr/>
        <a:lstStyle/>
        <a:p>
          <a:endParaRPr lang="en-US"/>
        </a:p>
      </dgm:t>
    </dgm:pt>
    <dgm:pt modelId="{59965DA8-8D69-4D6F-9772-4ED4826B72FB}" type="sibTrans" cxnId="{8F9C1B20-29BB-46F6-9328-C1BBDD4B4794}">
      <dgm:prSet/>
      <dgm:spPr/>
      <dgm:t>
        <a:bodyPr/>
        <a:lstStyle/>
        <a:p>
          <a:endParaRPr lang="en-US"/>
        </a:p>
      </dgm:t>
    </dgm:pt>
    <dgm:pt modelId="{9061F6A7-5FF0-41CE-B58C-8DEFBF03BED7}" type="pres">
      <dgm:prSet presAssocID="{4F55D50D-5AD8-4795-A5AC-013418EE127E}" presName="root" presStyleCnt="0">
        <dgm:presLayoutVars>
          <dgm:dir/>
          <dgm:resizeHandles val="exact"/>
        </dgm:presLayoutVars>
      </dgm:prSet>
      <dgm:spPr/>
    </dgm:pt>
    <dgm:pt modelId="{79DCE20C-7C47-4F29-8D68-BDAF981EFAE4}" type="pres">
      <dgm:prSet presAssocID="{1EE2B5C2-923D-48FE-8A3D-B6B659F3EF7F}" presName="compNode" presStyleCnt="0"/>
      <dgm:spPr/>
    </dgm:pt>
    <dgm:pt modelId="{BDBD1ADA-1D62-4266-824B-ABF392883A18}" type="pres">
      <dgm:prSet presAssocID="{1EE2B5C2-923D-48FE-8A3D-B6B659F3EF7F}" presName="bgRect" presStyleLbl="bgShp" presStyleIdx="0" presStyleCnt="4"/>
      <dgm:spPr/>
    </dgm:pt>
    <dgm:pt modelId="{E1BB4366-8788-4609-8CA4-34D10FF7E61C}" type="pres">
      <dgm:prSet presAssocID="{1EE2B5C2-923D-48FE-8A3D-B6B659F3EF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FF535AA-ED41-4AB9-8F99-B05C85CA3334}" type="pres">
      <dgm:prSet presAssocID="{1EE2B5C2-923D-48FE-8A3D-B6B659F3EF7F}" presName="spaceRect" presStyleCnt="0"/>
      <dgm:spPr/>
    </dgm:pt>
    <dgm:pt modelId="{05B56C00-39E0-462B-9B83-8382A787EE6E}" type="pres">
      <dgm:prSet presAssocID="{1EE2B5C2-923D-48FE-8A3D-B6B659F3EF7F}" presName="parTx" presStyleLbl="revTx" presStyleIdx="0" presStyleCnt="5">
        <dgm:presLayoutVars>
          <dgm:chMax val="0"/>
          <dgm:chPref val="0"/>
        </dgm:presLayoutVars>
      </dgm:prSet>
      <dgm:spPr/>
    </dgm:pt>
    <dgm:pt modelId="{34545AAE-9B4B-41BA-B151-7FBB1BF2CF5D}" type="pres">
      <dgm:prSet presAssocID="{1488CD2C-8F90-4711-91BD-C5EFE0FF7322}" presName="sibTrans" presStyleCnt="0"/>
      <dgm:spPr/>
    </dgm:pt>
    <dgm:pt modelId="{8D423B9A-335E-4CAE-A964-6D650DF1E0C1}" type="pres">
      <dgm:prSet presAssocID="{C6BE4DCC-D644-40AF-9D56-BDE05294A269}" presName="compNode" presStyleCnt="0"/>
      <dgm:spPr/>
    </dgm:pt>
    <dgm:pt modelId="{CA3A528C-E844-4C2F-B6C3-5FD17C1A42A1}" type="pres">
      <dgm:prSet presAssocID="{C6BE4DCC-D644-40AF-9D56-BDE05294A269}" presName="bgRect" presStyleLbl="bgShp" presStyleIdx="1" presStyleCnt="4"/>
      <dgm:spPr/>
    </dgm:pt>
    <dgm:pt modelId="{5E850F7E-45CD-4421-B034-A99423E499A3}" type="pres">
      <dgm:prSet presAssocID="{C6BE4DCC-D644-40AF-9D56-BDE05294A2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33BBE1-EBAE-4F94-BAD6-294F57FD6B64}" type="pres">
      <dgm:prSet presAssocID="{C6BE4DCC-D644-40AF-9D56-BDE05294A269}" presName="spaceRect" presStyleCnt="0"/>
      <dgm:spPr/>
    </dgm:pt>
    <dgm:pt modelId="{929FD2BE-444C-49B8-B94A-FCB69AE9E5FB}" type="pres">
      <dgm:prSet presAssocID="{C6BE4DCC-D644-40AF-9D56-BDE05294A269}" presName="parTx" presStyleLbl="revTx" presStyleIdx="1" presStyleCnt="5">
        <dgm:presLayoutVars>
          <dgm:chMax val="0"/>
          <dgm:chPref val="0"/>
        </dgm:presLayoutVars>
      </dgm:prSet>
      <dgm:spPr/>
    </dgm:pt>
    <dgm:pt modelId="{FDC9FC0E-D465-40A7-8DC9-7998C739B909}" type="pres">
      <dgm:prSet presAssocID="{D6E309C2-4511-4E44-8333-B51DC04273E8}" presName="sibTrans" presStyleCnt="0"/>
      <dgm:spPr/>
    </dgm:pt>
    <dgm:pt modelId="{C3C8AF15-ECB0-4340-8034-76E3D115B184}" type="pres">
      <dgm:prSet presAssocID="{A1C7E3A1-F2FA-43F4-9D2E-38863037AEBD}" presName="compNode" presStyleCnt="0"/>
      <dgm:spPr/>
    </dgm:pt>
    <dgm:pt modelId="{AFCC6866-9652-4ABA-94D8-F51B4C6FAB63}" type="pres">
      <dgm:prSet presAssocID="{A1C7E3A1-F2FA-43F4-9D2E-38863037AEBD}" presName="bgRect" presStyleLbl="bgShp" presStyleIdx="2" presStyleCnt="4"/>
      <dgm:spPr/>
    </dgm:pt>
    <dgm:pt modelId="{3CA5475E-1085-4442-BAD0-B790FCBAAF69}" type="pres">
      <dgm:prSet presAssocID="{A1C7E3A1-F2FA-43F4-9D2E-38863037AE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EA912FAA-3E31-4408-B762-B57C0F544A0C}" type="pres">
      <dgm:prSet presAssocID="{A1C7E3A1-F2FA-43F4-9D2E-38863037AEBD}" presName="spaceRect" presStyleCnt="0"/>
      <dgm:spPr/>
    </dgm:pt>
    <dgm:pt modelId="{4F84A6E8-8EB3-4C42-8A52-1161D5E9A30A}" type="pres">
      <dgm:prSet presAssocID="{A1C7E3A1-F2FA-43F4-9D2E-38863037AEBD}" presName="parTx" presStyleLbl="revTx" presStyleIdx="2" presStyleCnt="5">
        <dgm:presLayoutVars>
          <dgm:chMax val="0"/>
          <dgm:chPref val="0"/>
        </dgm:presLayoutVars>
      </dgm:prSet>
      <dgm:spPr/>
    </dgm:pt>
    <dgm:pt modelId="{03587CCA-3273-4FC6-804B-481C74B9FE23}" type="pres">
      <dgm:prSet presAssocID="{17939E61-49A8-4996-A1C9-95F784999BBD}" presName="sibTrans" presStyleCnt="0"/>
      <dgm:spPr/>
    </dgm:pt>
    <dgm:pt modelId="{4AE91169-A3D3-4F3B-BBCF-01A745501CD1}" type="pres">
      <dgm:prSet presAssocID="{0CCABDE0-7F13-4906-8127-7BE9007F3BE9}" presName="compNode" presStyleCnt="0"/>
      <dgm:spPr/>
    </dgm:pt>
    <dgm:pt modelId="{6F79AAE9-9D80-432A-B7F3-AE45C2C91F96}" type="pres">
      <dgm:prSet presAssocID="{0CCABDE0-7F13-4906-8127-7BE9007F3BE9}" presName="bgRect" presStyleLbl="bgShp" presStyleIdx="3" presStyleCnt="4"/>
      <dgm:spPr/>
    </dgm:pt>
    <dgm:pt modelId="{0554243F-DF81-431C-BE25-F394606B7F3C}" type="pres">
      <dgm:prSet presAssocID="{0CCABDE0-7F13-4906-8127-7BE9007F3B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2C37ACC9-CD4F-44BF-ABE5-3EBCF5CCC271}" type="pres">
      <dgm:prSet presAssocID="{0CCABDE0-7F13-4906-8127-7BE9007F3BE9}" presName="spaceRect" presStyleCnt="0"/>
      <dgm:spPr/>
    </dgm:pt>
    <dgm:pt modelId="{4CA4E76E-8243-4266-AA33-5C2B37C0F5C6}" type="pres">
      <dgm:prSet presAssocID="{0CCABDE0-7F13-4906-8127-7BE9007F3BE9}" presName="parTx" presStyleLbl="revTx" presStyleIdx="3" presStyleCnt="5">
        <dgm:presLayoutVars>
          <dgm:chMax val="0"/>
          <dgm:chPref val="0"/>
        </dgm:presLayoutVars>
      </dgm:prSet>
      <dgm:spPr/>
    </dgm:pt>
    <dgm:pt modelId="{CD3A543F-89AD-4895-AA21-B2AA3A1F144C}" type="pres">
      <dgm:prSet presAssocID="{0CCABDE0-7F13-4906-8127-7BE9007F3BE9}" presName="desTx" presStyleLbl="revTx" presStyleIdx="4" presStyleCnt="5">
        <dgm:presLayoutVars/>
      </dgm:prSet>
      <dgm:spPr/>
    </dgm:pt>
  </dgm:ptLst>
  <dgm:cxnLst>
    <dgm:cxn modelId="{DD56D40D-E7C5-42D8-8E8E-139E107E91B0}" type="presOf" srcId="{7522211A-28FE-49C8-ABBE-86C38F5A240F}" destId="{CD3A543F-89AD-4895-AA21-B2AA3A1F144C}" srcOrd="0" destOrd="0" presId="urn:microsoft.com/office/officeart/2018/2/layout/IconVerticalSolidList"/>
    <dgm:cxn modelId="{8F9C1B20-29BB-46F6-9328-C1BBDD4B4794}" srcId="{0CCABDE0-7F13-4906-8127-7BE9007F3BE9}" destId="{12C640E3-5E45-4737-B053-EE5B0001EF5C}" srcOrd="2" destOrd="0" parTransId="{6B4C690B-E8B7-4480-8E3D-79D968822851}" sibTransId="{59965DA8-8D69-4D6F-9772-4ED4826B72FB}"/>
    <dgm:cxn modelId="{9D8BA626-E80A-4B45-B8D2-575FB43CC64E}" srcId="{0CCABDE0-7F13-4906-8127-7BE9007F3BE9}" destId="{84EE652D-0F51-4A5C-AE24-A230D69F2C29}" srcOrd="1" destOrd="0" parTransId="{05DC8097-0829-4C46-B60D-378F47292AF5}" sibTransId="{059785C2-4F2B-497A-955E-691861390DA7}"/>
    <dgm:cxn modelId="{26FB7130-27D1-4BE8-9D63-127F379B01B9}" srcId="{4F55D50D-5AD8-4795-A5AC-013418EE127E}" destId="{1EE2B5C2-923D-48FE-8A3D-B6B659F3EF7F}" srcOrd="0" destOrd="0" parTransId="{10F5BD44-A39E-4CAA-B0D4-FD6200E7285C}" sibTransId="{1488CD2C-8F90-4711-91BD-C5EFE0FF7322}"/>
    <dgm:cxn modelId="{EB75F06C-D893-4049-852F-284A5E02E842}" type="presOf" srcId="{1EE2B5C2-923D-48FE-8A3D-B6B659F3EF7F}" destId="{05B56C00-39E0-462B-9B83-8382A787EE6E}" srcOrd="0" destOrd="0" presId="urn:microsoft.com/office/officeart/2018/2/layout/IconVerticalSolidList"/>
    <dgm:cxn modelId="{5161F358-7060-4BE3-A098-8540CEDCFBE4}" type="presOf" srcId="{84EE652D-0F51-4A5C-AE24-A230D69F2C29}" destId="{CD3A543F-89AD-4895-AA21-B2AA3A1F144C}" srcOrd="0" destOrd="1" presId="urn:microsoft.com/office/officeart/2018/2/layout/IconVerticalSolidList"/>
    <dgm:cxn modelId="{65CAEC80-29BC-4C88-AF90-BECE440B7D87}" type="presOf" srcId="{A1C7E3A1-F2FA-43F4-9D2E-38863037AEBD}" destId="{4F84A6E8-8EB3-4C42-8A52-1161D5E9A30A}" srcOrd="0" destOrd="0" presId="urn:microsoft.com/office/officeart/2018/2/layout/IconVerticalSolidList"/>
    <dgm:cxn modelId="{CA7C508C-023E-43DA-8A9E-3895FC499914}" type="presOf" srcId="{12C640E3-5E45-4737-B053-EE5B0001EF5C}" destId="{CD3A543F-89AD-4895-AA21-B2AA3A1F144C}" srcOrd="0" destOrd="2" presId="urn:microsoft.com/office/officeart/2018/2/layout/IconVerticalSolidList"/>
    <dgm:cxn modelId="{94E3688E-A92F-451B-A014-B8FF26BC6FA8}" type="presOf" srcId="{4F55D50D-5AD8-4795-A5AC-013418EE127E}" destId="{9061F6A7-5FF0-41CE-B58C-8DEFBF03BED7}" srcOrd="0" destOrd="0" presId="urn:microsoft.com/office/officeart/2018/2/layout/IconVerticalSolidList"/>
    <dgm:cxn modelId="{52035F91-BB6B-4E90-BF2F-5168991FFEFC}" type="presOf" srcId="{C6BE4DCC-D644-40AF-9D56-BDE05294A269}" destId="{929FD2BE-444C-49B8-B94A-FCB69AE9E5FB}" srcOrd="0" destOrd="0" presId="urn:microsoft.com/office/officeart/2018/2/layout/IconVerticalSolidList"/>
    <dgm:cxn modelId="{1CF2629C-E199-40C1-8CBA-9ECBB2B2B8C9}" srcId="{4F55D50D-5AD8-4795-A5AC-013418EE127E}" destId="{0CCABDE0-7F13-4906-8127-7BE9007F3BE9}" srcOrd="3" destOrd="0" parTransId="{FD682CBC-5E59-4FBD-B7ED-E4154ADCA66F}" sibTransId="{CDE3963A-81C8-4CFD-9129-1E8508F18CAD}"/>
    <dgm:cxn modelId="{079940C4-2476-4926-B222-EBDA72B5D678}" srcId="{4F55D50D-5AD8-4795-A5AC-013418EE127E}" destId="{A1C7E3A1-F2FA-43F4-9D2E-38863037AEBD}" srcOrd="2" destOrd="0" parTransId="{53AAA96D-4B8F-40FD-A634-EEAE9D8AD04A}" sibTransId="{17939E61-49A8-4996-A1C9-95F784999BBD}"/>
    <dgm:cxn modelId="{9CB9D0C7-B9C6-46F0-8A4B-F4FC60BFF6CD}" srcId="{0CCABDE0-7F13-4906-8127-7BE9007F3BE9}" destId="{7522211A-28FE-49C8-ABBE-86C38F5A240F}" srcOrd="0" destOrd="0" parTransId="{6368BE1C-53F0-479D-AA67-A1490C651EB2}" sibTransId="{1F7DBD97-12BD-4986-A481-0734EFB0F138}"/>
    <dgm:cxn modelId="{B889E1E2-33F6-47AD-BDCC-72646C51D228}" type="presOf" srcId="{0CCABDE0-7F13-4906-8127-7BE9007F3BE9}" destId="{4CA4E76E-8243-4266-AA33-5C2B37C0F5C6}" srcOrd="0" destOrd="0" presId="urn:microsoft.com/office/officeart/2018/2/layout/IconVerticalSolidList"/>
    <dgm:cxn modelId="{8E59ACED-5B57-4A32-96EF-03536574A049}" srcId="{4F55D50D-5AD8-4795-A5AC-013418EE127E}" destId="{C6BE4DCC-D644-40AF-9D56-BDE05294A269}" srcOrd="1" destOrd="0" parTransId="{50F0E52E-579E-4F64-BCDA-19808D03F602}" sibTransId="{D6E309C2-4511-4E44-8333-B51DC04273E8}"/>
    <dgm:cxn modelId="{F312EF7D-5D0A-437A-8EE7-164CEF3E5C00}" type="presParOf" srcId="{9061F6A7-5FF0-41CE-B58C-8DEFBF03BED7}" destId="{79DCE20C-7C47-4F29-8D68-BDAF981EFAE4}" srcOrd="0" destOrd="0" presId="urn:microsoft.com/office/officeart/2018/2/layout/IconVerticalSolidList"/>
    <dgm:cxn modelId="{FE26A3C3-9BB0-4F9B-950A-2E2B3466F02F}" type="presParOf" srcId="{79DCE20C-7C47-4F29-8D68-BDAF981EFAE4}" destId="{BDBD1ADA-1D62-4266-824B-ABF392883A18}" srcOrd="0" destOrd="0" presId="urn:microsoft.com/office/officeart/2018/2/layout/IconVerticalSolidList"/>
    <dgm:cxn modelId="{9CEBF1CF-482E-40B7-BD7C-43BA8C9662E1}" type="presParOf" srcId="{79DCE20C-7C47-4F29-8D68-BDAF981EFAE4}" destId="{E1BB4366-8788-4609-8CA4-34D10FF7E61C}" srcOrd="1" destOrd="0" presId="urn:microsoft.com/office/officeart/2018/2/layout/IconVerticalSolidList"/>
    <dgm:cxn modelId="{EDD63563-F091-4ABC-89B6-E3E602318A27}" type="presParOf" srcId="{79DCE20C-7C47-4F29-8D68-BDAF981EFAE4}" destId="{BFF535AA-ED41-4AB9-8F99-B05C85CA3334}" srcOrd="2" destOrd="0" presId="urn:microsoft.com/office/officeart/2018/2/layout/IconVerticalSolidList"/>
    <dgm:cxn modelId="{5DA0EAE0-8121-4B62-9412-5F500A5AFD0D}" type="presParOf" srcId="{79DCE20C-7C47-4F29-8D68-BDAF981EFAE4}" destId="{05B56C00-39E0-462B-9B83-8382A787EE6E}" srcOrd="3" destOrd="0" presId="urn:microsoft.com/office/officeart/2018/2/layout/IconVerticalSolidList"/>
    <dgm:cxn modelId="{3EE14537-7631-4DAA-B4F3-CC44F7CF0E10}" type="presParOf" srcId="{9061F6A7-5FF0-41CE-B58C-8DEFBF03BED7}" destId="{34545AAE-9B4B-41BA-B151-7FBB1BF2CF5D}" srcOrd="1" destOrd="0" presId="urn:microsoft.com/office/officeart/2018/2/layout/IconVerticalSolidList"/>
    <dgm:cxn modelId="{D4877BC8-72CD-4E39-AB77-1EE5525047C5}" type="presParOf" srcId="{9061F6A7-5FF0-41CE-B58C-8DEFBF03BED7}" destId="{8D423B9A-335E-4CAE-A964-6D650DF1E0C1}" srcOrd="2" destOrd="0" presId="urn:microsoft.com/office/officeart/2018/2/layout/IconVerticalSolidList"/>
    <dgm:cxn modelId="{2F3BB1A7-2BE9-45BD-A93F-DBFC44BD7D89}" type="presParOf" srcId="{8D423B9A-335E-4CAE-A964-6D650DF1E0C1}" destId="{CA3A528C-E844-4C2F-B6C3-5FD17C1A42A1}" srcOrd="0" destOrd="0" presId="urn:microsoft.com/office/officeart/2018/2/layout/IconVerticalSolidList"/>
    <dgm:cxn modelId="{5E38F11C-E664-48C1-8AD5-A57CE3372676}" type="presParOf" srcId="{8D423B9A-335E-4CAE-A964-6D650DF1E0C1}" destId="{5E850F7E-45CD-4421-B034-A99423E499A3}" srcOrd="1" destOrd="0" presId="urn:microsoft.com/office/officeart/2018/2/layout/IconVerticalSolidList"/>
    <dgm:cxn modelId="{844CF372-2FB9-4E8B-B0A2-4A26CB63F64C}" type="presParOf" srcId="{8D423B9A-335E-4CAE-A964-6D650DF1E0C1}" destId="{9D33BBE1-EBAE-4F94-BAD6-294F57FD6B64}" srcOrd="2" destOrd="0" presId="urn:microsoft.com/office/officeart/2018/2/layout/IconVerticalSolidList"/>
    <dgm:cxn modelId="{F3931849-A754-4B03-B12B-3D4875565901}" type="presParOf" srcId="{8D423B9A-335E-4CAE-A964-6D650DF1E0C1}" destId="{929FD2BE-444C-49B8-B94A-FCB69AE9E5FB}" srcOrd="3" destOrd="0" presId="urn:microsoft.com/office/officeart/2018/2/layout/IconVerticalSolidList"/>
    <dgm:cxn modelId="{DFBFD1B0-ECB5-4A37-8E26-D15AFD1AB0F3}" type="presParOf" srcId="{9061F6A7-5FF0-41CE-B58C-8DEFBF03BED7}" destId="{FDC9FC0E-D465-40A7-8DC9-7998C739B909}" srcOrd="3" destOrd="0" presId="urn:microsoft.com/office/officeart/2018/2/layout/IconVerticalSolidList"/>
    <dgm:cxn modelId="{265ECB78-9D01-47DB-9888-39A0D8CD0C43}" type="presParOf" srcId="{9061F6A7-5FF0-41CE-B58C-8DEFBF03BED7}" destId="{C3C8AF15-ECB0-4340-8034-76E3D115B184}" srcOrd="4" destOrd="0" presId="urn:microsoft.com/office/officeart/2018/2/layout/IconVerticalSolidList"/>
    <dgm:cxn modelId="{AC7CE615-76C8-4BED-B3D8-5F653F4A4637}" type="presParOf" srcId="{C3C8AF15-ECB0-4340-8034-76E3D115B184}" destId="{AFCC6866-9652-4ABA-94D8-F51B4C6FAB63}" srcOrd="0" destOrd="0" presId="urn:microsoft.com/office/officeart/2018/2/layout/IconVerticalSolidList"/>
    <dgm:cxn modelId="{DCA76E29-04C5-4948-8C4F-F7FDECE0ACCF}" type="presParOf" srcId="{C3C8AF15-ECB0-4340-8034-76E3D115B184}" destId="{3CA5475E-1085-4442-BAD0-B790FCBAAF69}" srcOrd="1" destOrd="0" presId="urn:microsoft.com/office/officeart/2018/2/layout/IconVerticalSolidList"/>
    <dgm:cxn modelId="{DA2AEF12-406E-4175-A734-9A2CA005988A}" type="presParOf" srcId="{C3C8AF15-ECB0-4340-8034-76E3D115B184}" destId="{EA912FAA-3E31-4408-B762-B57C0F544A0C}" srcOrd="2" destOrd="0" presId="urn:microsoft.com/office/officeart/2018/2/layout/IconVerticalSolidList"/>
    <dgm:cxn modelId="{D323079A-FFB7-4DF7-8CCE-C0C662DED37D}" type="presParOf" srcId="{C3C8AF15-ECB0-4340-8034-76E3D115B184}" destId="{4F84A6E8-8EB3-4C42-8A52-1161D5E9A30A}" srcOrd="3" destOrd="0" presId="urn:microsoft.com/office/officeart/2018/2/layout/IconVerticalSolidList"/>
    <dgm:cxn modelId="{C181697D-56B9-453C-8179-5731AD846550}" type="presParOf" srcId="{9061F6A7-5FF0-41CE-B58C-8DEFBF03BED7}" destId="{03587CCA-3273-4FC6-804B-481C74B9FE23}" srcOrd="5" destOrd="0" presId="urn:microsoft.com/office/officeart/2018/2/layout/IconVerticalSolidList"/>
    <dgm:cxn modelId="{655C04DD-FF99-478C-A684-1047B3000F3E}" type="presParOf" srcId="{9061F6A7-5FF0-41CE-B58C-8DEFBF03BED7}" destId="{4AE91169-A3D3-4F3B-BBCF-01A745501CD1}" srcOrd="6" destOrd="0" presId="urn:microsoft.com/office/officeart/2018/2/layout/IconVerticalSolidList"/>
    <dgm:cxn modelId="{E6BA6B4B-37F1-4BCD-9E70-7F6178C3EDE0}" type="presParOf" srcId="{4AE91169-A3D3-4F3B-BBCF-01A745501CD1}" destId="{6F79AAE9-9D80-432A-B7F3-AE45C2C91F96}" srcOrd="0" destOrd="0" presId="urn:microsoft.com/office/officeart/2018/2/layout/IconVerticalSolidList"/>
    <dgm:cxn modelId="{E3D59B74-C800-4728-9C8B-99C6B7DDE9C9}" type="presParOf" srcId="{4AE91169-A3D3-4F3B-BBCF-01A745501CD1}" destId="{0554243F-DF81-431C-BE25-F394606B7F3C}" srcOrd="1" destOrd="0" presId="urn:microsoft.com/office/officeart/2018/2/layout/IconVerticalSolidList"/>
    <dgm:cxn modelId="{BABE17D4-8F50-4E2C-B72C-BFA74D14DCE9}" type="presParOf" srcId="{4AE91169-A3D3-4F3B-BBCF-01A745501CD1}" destId="{2C37ACC9-CD4F-44BF-ABE5-3EBCF5CCC271}" srcOrd="2" destOrd="0" presId="urn:microsoft.com/office/officeart/2018/2/layout/IconVerticalSolidList"/>
    <dgm:cxn modelId="{4523F549-DB98-4FC8-8F35-7D8D8E5309FB}" type="presParOf" srcId="{4AE91169-A3D3-4F3B-BBCF-01A745501CD1}" destId="{4CA4E76E-8243-4266-AA33-5C2B37C0F5C6}" srcOrd="3" destOrd="0" presId="urn:microsoft.com/office/officeart/2018/2/layout/IconVerticalSolidList"/>
    <dgm:cxn modelId="{06109C5F-E77E-49DC-BF7A-09EE784EE6B4}" type="presParOf" srcId="{4AE91169-A3D3-4F3B-BBCF-01A745501CD1}" destId="{CD3A543F-89AD-4895-AA21-B2AA3A1F144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4460E-378E-4FF1-A2A7-70B724506C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86B804-BEA0-4660-A182-C3EF7CBEEB35}">
      <dgm:prSet/>
      <dgm:spPr/>
      <dgm:t>
        <a:bodyPr/>
        <a:lstStyle/>
        <a:p>
          <a:r>
            <a:rPr lang="en-US"/>
            <a:t>Author’s purpose</a:t>
          </a:r>
        </a:p>
      </dgm:t>
    </dgm:pt>
    <dgm:pt modelId="{6E4909D2-0FD5-4CC7-95A2-268AE9292B29}" type="parTrans" cxnId="{2DFEE469-F2EA-4444-9175-AF231186A191}">
      <dgm:prSet/>
      <dgm:spPr/>
      <dgm:t>
        <a:bodyPr/>
        <a:lstStyle/>
        <a:p>
          <a:endParaRPr lang="en-US"/>
        </a:p>
      </dgm:t>
    </dgm:pt>
    <dgm:pt modelId="{D726AD80-E2D8-4660-8122-B098F483E1F8}" type="sibTrans" cxnId="{2DFEE469-F2EA-4444-9175-AF231186A191}">
      <dgm:prSet/>
      <dgm:spPr/>
      <dgm:t>
        <a:bodyPr/>
        <a:lstStyle/>
        <a:p>
          <a:endParaRPr lang="en-US"/>
        </a:p>
      </dgm:t>
    </dgm:pt>
    <dgm:pt modelId="{69D45FC7-E54D-4409-85CA-AB1C89E50430}">
      <dgm:prSet/>
      <dgm:spPr/>
      <dgm:t>
        <a:bodyPr/>
        <a:lstStyle/>
        <a:p>
          <a:r>
            <a:rPr lang="en-US"/>
            <a:t>Explicit, implicit, or subversive?</a:t>
          </a:r>
        </a:p>
      </dgm:t>
    </dgm:pt>
    <dgm:pt modelId="{E9CBC48C-6782-4060-A5B1-EE0CB3E19671}" type="parTrans" cxnId="{3E3D8C1F-156B-4335-9A61-FAD5CF562DF7}">
      <dgm:prSet/>
      <dgm:spPr/>
      <dgm:t>
        <a:bodyPr/>
        <a:lstStyle/>
        <a:p>
          <a:endParaRPr lang="en-US"/>
        </a:p>
      </dgm:t>
    </dgm:pt>
    <dgm:pt modelId="{EB54A57F-241D-4D7A-A36D-C45C659630A9}" type="sibTrans" cxnId="{3E3D8C1F-156B-4335-9A61-FAD5CF562DF7}">
      <dgm:prSet/>
      <dgm:spPr/>
      <dgm:t>
        <a:bodyPr/>
        <a:lstStyle/>
        <a:p>
          <a:endParaRPr lang="en-US"/>
        </a:p>
      </dgm:t>
    </dgm:pt>
    <dgm:pt modelId="{D8DDB3FE-F817-47E4-BAF4-6E5EFEF8E779}">
      <dgm:prSet/>
      <dgm:spPr/>
      <dgm:t>
        <a:bodyPr/>
        <a:lstStyle/>
        <a:p>
          <a:r>
            <a:rPr lang="en-US"/>
            <a:t>In argument, examine</a:t>
          </a:r>
        </a:p>
      </dgm:t>
    </dgm:pt>
    <dgm:pt modelId="{8D3ECC79-C95C-40D0-ACF2-606CD64E4832}" type="parTrans" cxnId="{6FD2959B-69AE-428C-8B05-1D84A98E8437}">
      <dgm:prSet/>
      <dgm:spPr/>
      <dgm:t>
        <a:bodyPr/>
        <a:lstStyle/>
        <a:p>
          <a:endParaRPr lang="en-US"/>
        </a:p>
      </dgm:t>
    </dgm:pt>
    <dgm:pt modelId="{4642C4F0-4260-432B-A169-64FEDAACACEE}" type="sibTrans" cxnId="{6FD2959B-69AE-428C-8B05-1D84A98E8437}">
      <dgm:prSet/>
      <dgm:spPr/>
      <dgm:t>
        <a:bodyPr/>
        <a:lstStyle/>
        <a:p>
          <a:endParaRPr lang="en-US"/>
        </a:p>
      </dgm:t>
    </dgm:pt>
    <dgm:pt modelId="{673CA3CA-2968-447F-A320-39DA2921B2E2}">
      <dgm:prSet/>
      <dgm:spPr/>
      <dgm:t>
        <a:bodyPr/>
        <a:lstStyle/>
        <a:p>
          <a:r>
            <a:rPr lang="en-US"/>
            <a:t>Ethos (credibility)</a:t>
          </a:r>
        </a:p>
      </dgm:t>
    </dgm:pt>
    <dgm:pt modelId="{B1927BE9-D4EF-4C24-BF42-72EBF5AEF386}" type="parTrans" cxnId="{907B6822-7EF3-4932-8CD5-2FD0FC0AEF3C}">
      <dgm:prSet/>
      <dgm:spPr/>
      <dgm:t>
        <a:bodyPr/>
        <a:lstStyle/>
        <a:p>
          <a:endParaRPr lang="en-US"/>
        </a:p>
      </dgm:t>
    </dgm:pt>
    <dgm:pt modelId="{9E34AB8F-7580-4FBC-A051-80B20BFA3477}" type="sibTrans" cxnId="{907B6822-7EF3-4932-8CD5-2FD0FC0AEF3C}">
      <dgm:prSet/>
      <dgm:spPr/>
      <dgm:t>
        <a:bodyPr/>
        <a:lstStyle/>
        <a:p>
          <a:endParaRPr lang="en-US"/>
        </a:p>
      </dgm:t>
    </dgm:pt>
    <dgm:pt modelId="{2B8E3AFD-71AA-4998-999D-ECCECC534E93}">
      <dgm:prSet/>
      <dgm:spPr/>
      <dgm:t>
        <a:bodyPr/>
        <a:lstStyle/>
        <a:p>
          <a:r>
            <a:rPr lang="en-US"/>
            <a:t>Pathos (emotional appeal)</a:t>
          </a:r>
        </a:p>
      </dgm:t>
    </dgm:pt>
    <dgm:pt modelId="{826202A8-B49D-474B-80F4-D2CDD6036347}" type="parTrans" cxnId="{68B7020A-924C-4564-A704-B018825CCAB4}">
      <dgm:prSet/>
      <dgm:spPr/>
      <dgm:t>
        <a:bodyPr/>
        <a:lstStyle/>
        <a:p>
          <a:endParaRPr lang="en-US"/>
        </a:p>
      </dgm:t>
    </dgm:pt>
    <dgm:pt modelId="{BE0FB1A8-F3E6-4126-891B-E688AEEAF6C2}" type="sibTrans" cxnId="{68B7020A-924C-4564-A704-B018825CCAB4}">
      <dgm:prSet/>
      <dgm:spPr/>
      <dgm:t>
        <a:bodyPr/>
        <a:lstStyle/>
        <a:p>
          <a:endParaRPr lang="en-US"/>
        </a:p>
      </dgm:t>
    </dgm:pt>
    <dgm:pt modelId="{49F6536B-C215-491D-844C-8EDF64A1424D}">
      <dgm:prSet/>
      <dgm:spPr/>
      <dgm:t>
        <a:bodyPr/>
        <a:lstStyle/>
        <a:p>
          <a:r>
            <a:rPr lang="en-US"/>
            <a:t>Logos (logic)</a:t>
          </a:r>
        </a:p>
      </dgm:t>
    </dgm:pt>
    <dgm:pt modelId="{85D0C0DD-9D88-48D9-B400-913FD650CB20}" type="parTrans" cxnId="{64FF5FF5-C171-4043-8D2C-481016C6686B}">
      <dgm:prSet/>
      <dgm:spPr/>
      <dgm:t>
        <a:bodyPr/>
        <a:lstStyle/>
        <a:p>
          <a:endParaRPr lang="en-US"/>
        </a:p>
      </dgm:t>
    </dgm:pt>
    <dgm:pt modelId="{0BB0D9B6-2DBC-481E-9FE9-2BA45C945612}" type="sibTrans" cxnId="{64FF5FF5-C171-4043-8D2C-481016C6686B}">
      <dgm:prSet/>
      <dgm:spPr/>
      <dgm:t>
        <a:bodyPr/>
        <a:lstStyle/>
        <a:p>
          <a:endParaRPr lang="en-US"/>
        </a:p>
      </dgm:t>
    </dgm:pt>
    <dgm:pt modelId="{434D9070-2ABE-4899-A51F-10563FAC8351}">
      <dgm:prSet/>
      <dgm:spPr/>
      <dgm:t>
        <a:bodyPr/>
        <a:lstStyle/>
        <a:p>
          <a:r>
            <a:rPr lang="en-US"/>
            <a:t>Questions invite making connections to other texts</a:t>
          </a:r>
        </a:p>
      </dgm:t>
    </dgm:pt>
    <dgm:pt modelId="{2AD64340-8AC4-4B13-B035-67BE19DCB049}" type="parTrans" cxnId="{BF68CEF7-B544-4603-BE00-8551C25678A2}">
      <dgm:prSet/>
      <dgm:spPr/>
      <dgm:t>
        <a:bodyPr/>
        <a:lstStyle/>
        <a:p>
          <a:endParaRPr lang="en-US"/>
        </a:p>
      </dgm:t>
    </dgm:pt>
    <dgm:pt modelId="{B95F94B9-F114-4EBC-A194-F411CAB88961}" type="sibTrans" cxnId="{BF68CEF7-B544-4603-BE00-8551C25678A2}">
      <dgm:prSet/>
      <dgm:spPr/>
      <dgm:t>
        <a:bodyPr/>
        <a:lstStyle/>
        <a:p>
          <a:endParaRPr lang="en-US"/>
        </a:p>
      </dgm:t>
    </dgm:pt>
    <dgm:pt modelId="{06258ADD-BE7D-4490-B341-5E8C89C105B5}" type="pres">
      <dgm:prSet presAssocID="{CC14460E-378E-4FF1-A2A7-70B724506C83}" presName="root" presStyleCnt="0">
        <dgm:presLayoutVars>
          <dgm:dir/>
          <dgm:resizeHandles val="exact"/>
        </dgm:presLayoutVars>
      </dgm:prSet>
      <dgm:spPr/>
    </dgm:pt>
    <dgm:pt modelId="{1232BABA-C45E-441F-80A0-9D3003A6FD31}" type="pres">
      <dgm:prSet presAssocID="{A986B804-BEA0-4660-A182-C3EF7CBEEB35}" presName="compNode" presStyleCnt="0"/>
      <dgm:spPr/>
    </dgm:pt>
    <dgm:pt modelId="{4A0CA73C-31CF-4460-82B3-FF902AA36197}" type="pres">
      <dgm:prSet presAssocID="{A986B804-BEA0-4660-A182-C3EF7CBEEB35}" presName="bgRect" presStyleLbl="bgShp" presStyleIdx="0" presStyleCnt="3"/>
      <dgm:spPr/>
    </dgm:pt>
    <dgm:pt modelId="{02469ECB-1CCC-4714-B7DF-EFE66755BB24}" type="pres">
      <dgm:prSet presAssocID="{A986B804-BEA0-4660-A182-C3EF7CBEEB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DFBCF260-AEEB-46EF-901F-8F31F23E788E}" type="pres">
      <dgm:prSet presAssocID="{A986B804-BEA0-4660-A182-C3EF7CBEEB35}" presName="spaceRect" presStyleCnt="0"/>
      <dgm:spPr/>
    </dgm:pt>
    <dgm:pt modelId="{3C6DD08C-4936-467D-8E80-46ED6F3BAB68}" type="pres">
      <dgm:prSet presAssocID="{A986B804-BEA0-4660-A182-C3EF7CBEEB35}" presName="parTx" presStyleLbl="revTx" presStyleIdx="0" presStyleCnt="5">
        <dgm:presLayoutVars>
          <dgm:chMax val="0"/>
          <dgm:chPref val="0"/>
        </dgm:presLayoutVars>
      </dgm:prSet>
      <dgm:spPr/>
    </dgm:pt>
    <dgm:pt modelId="{2337043A-7DF7-425C-8749-D3B519C5E315}" type="pres">
      <dgm:prSet presAssocID="{A986B804-BEA0-4660-A182-C3EF7CBEEB35}" presName="desTx" presStyleLbl="revTx" presStyleIdx="1" presStyleCnt="5">
        <dgm:presLayoutVars/>
      </dgm:prSet>
      <dgm:spPr/>
    </dgm:pt>
    <dgm:pt modelId="{069D372F-3C17-446E-A97A-9B2754DD4A08}" type="pres">
      <dgm:prSet presAssocID="{D726AD80-E2D8-4660-8122-B098F483E1F8}" presName="sibTrans" presStyleCnt="0"/>
      <dgm:spPr/>
    </dgm:pt>
    <dgm:pt modelId="{FC0C64CC-D46D-4FBB-9A99-8428E949A55C}" type="pres">
      <dgm:prSet presAssocID="{D8DDB3FE-F817-47E4-BAF4-6E5EFEF8E779}" presName="compNode" presStyleCnt="0"/>
      <dgm:spPr/>
    </dgm:pt>
    <dgm:pt modelId="{39D5D067-9E50-4A21-A7B9-F113815F894E}" type="pres">
      <dgm:prSet presAssocID="{D8DDB3FE-F817-47E4-BAF4-6E5EFEF8E779}" presName="bgRect" presStyleLbl="bgShp" presStyleIdx="1" presStyleCnt="3"/>
      <dgm:spPr/>
    </dgm:pt>
    <dgm:pt modelId="{E50AE6C4-ADD3-4DB6-8AA6-5816E6F11E4D}" type="pres">
      <dgm:prSet presAssocID="{D8DDB3FE-F817-47E4-BAF4-6E5EFEF8E7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89B489A5-8E29-40BB-8C49-83870E835F97}" type="pres">
      <dgm:prSet presAssocID="{D8DDB3FE-F817-47E4-BAF4-6E5EFEF8E779}" presName="spaceRect" presStyleCnt="0"/>
      <dgm:spPr/>
    </dgm:pt>
    <dgm:pt modelId="{4E4C9174-B7E8-4962-A64C-AF790BC2D9C3}" type="pres">
      <dgm:prSet presAssocID="{D8DDB3FE-F817-47E4-BAF4-6E5EFEF8E779}" presName="parTx" presStyleLbl="revTx" presStyleIdx="2" presStyleCnt="5">
        <dgm:presLayoutVars>
          <dgm:chMax val="0"/>
          <dgm:chPref val="0"/>
        </dgm:presLayoutVars>
      </dgm:prSet>
      <dgm:spPr/>
    </dgm:pt>
    <dgm:pt modelId="{C82E1309-3AC6-41C3-8834-3E25982EA6A2}" type="pres">
      <dgm:prSet presAssocID="{D8DDB3FE-F817-47E4-BAF4-6E5EFEF8E779}" presName="desTx" presStyleLbl="revTx" presStyleIdx="3" presStyleCnt="5">
        <dgm:presLayoutVars/>
      </dgm:prSet>
      <dgm:spPr/>
    </dgm:pt>
    <dgm:pt modelId="{FFB05EF7-87E0-4F84-81DB-1FC41A608478}" type="pres">
      <dgm:prSet presAssocID="{4642C4F0-4260-432B-A169-64FEDAACACEE}" presName="sibTrans" presStyleCnt="0"/>
      <dgm:spPr/>
    </dgm:pt>
    <dgm:pt modelId="{87711D40-0397-4CEB-BE31-90680F58CC41}" type="pres">
      <dgm:prSet presAssocID="{434D9070-2ABE-4899-A51F-10563FAC8351}" presName="compNode" presStyleCnt="0"/>
      <dgm:spPr/>
    </dgm:pt>
    <dgm:pt modelId="{3DAC53DC-1DE1-494F-98A5-D23649291AD6}" type="pres">
      <dgm:prSet presAssocID="{434D9070-2ABE-4899-A51F-10563FAC8351}" presName="bgRect" presStyleLbl="bgShp" presStyleIdx="2" presStyleCnt="3"/>
      <dgm:spPr/>
    </dgm:pt>
    <dgm:pt modelId="{AF1DED3C-3434-49BA-AC5C-B4376E1B2911}" type="pres">
      <dgm:prSet presAssocID="{434D9070-2ABE-4899-A51F-10563FAC83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B294F55A-DF5F-4776-BD05-DE28A2C27D4C}" type="pres">
      <dgm:prSet presAssocID="{434D9070-2ABE-4899-A51F-10563FAC8351}" presName="spaceRect" presStyleCnt="0"/>
      <dgm:spPr/>
    </dgm:pt>
    <dgm:pt modelId="{35401D62-A7E5-460A-A04F-8AD50F208311}" type="pres">
      <dgm:prSet presAssocID="{434D9070-2ABE-4899-A51F-10563FAC8351}" presName="parTx" presStyleLbl="revTx" presStyleIdx="4" presStyleCnt="5">
        <dgm:presLayoutVars>
          <dgm:chMax val="0"/>
          <dgm:chPref val="0"/>
        </dgm:presLayoutVars>
      </dgm:prSet>
      <dgm:spPr/>
    </dgm:pt>
  </dgm:ptLst>
  <dgm:cxnLst>
    <dgm:cxn modelId="{4A1A3900-B981-4DEA-AD2E-A697801DA1BA}" type="presOf" srcId="{2B8E3AFD-71AA-4998-999D-ECCECC534E93}" destId="{C82E1309-3AC6-41C3-8834-3E25982EA6A2}" srcOrd="0" destOrd="1" presId="urn:microsoft.com/office/officeart/2018/2/layout/IconVerticalSolidList"/>
    <dgm:cxn modelId="{68B7020A-924C-4564-A704-B018825CCAB4}" srcId="{D8DDB3FE-F817-47E4-BAF4-6E5EFEF8E779}" destId="{2B8E3AFD-71AA-4998-999D-ECCECC534E93}" srcOrd="1" destOrd="0" parTransId="{826202A8-B49D-474B-80F4-D2CDD6036347}" sibTransId="{BE0FB1A8-F3E6-4126-891B-E688AEEAF6C2}"/>
    <dgm:cxn modelId="{3E3D8C1F-156B-4335-9A61-FAD5CF562DF7}" srcId="{A986B804-BEA0-4660-A182-C3EF7CBEEB35}" destId="{69D45FC7-E54D-4409-85CA-AB1C89E50430}" srcOrd="0" destOrd="0" parTransId="{E9CBC48C-6782-4060-A5B1-EE0CB3E19671}" sibTransId="{EB54A57F-241D-4D7A-A36D-C45C659630A9}"/>
    <dgm:cxn modelId="{907B6822-7EF3-4932-8CD5-2FD0FC0AEF3C}" srcId="{D8DDB3FE-F817-47E4-BAF4-6E5EFEF8E779}" destId="{673CA3CA-2968-447F-A320-39DA2921B2E2}" srcOrd="0" destOrd="0" parTransId="{B1927BE9-D4EF-4C24-BF42-72EBF5AEF386}" sibTransId="{9E34AB8F-7580-4FBC-A051-80B20BFA3477}"/>
    <dgm:cxn modelId="{507AA22E-745C-4B60-A6E9-387822293184}" type="presOf" srcId="{434D9070-2ABE-4899-A51F-10563FAC8351}" destId="{35401D62-A7E5-460A-A04F-8AD50F208311}" srcOrd="0" destOrd="0" presId="urn:microsoft.com/office/officeart/2018/2/layout/IconVerticalSolidList"/>
    <dgm:cxn modelId="{CC9DAA5F-8658-447C-9B47-8A6809EF3D0B}" type="presOf" srcId="{D8DDB3FE-F817-47E4-BAF4-6E5EFEF8E779}" destId="{4E4C9174-B7E8-4962-A64C-AF790BC2D9C3}" srcOrd="0" destOrd="0" presId="urn:microsoft.com/office/officeart/2018/2/layout/IconVerticalSolidList"/>
    <dgm:cxn modelId="{2DFEE469-F2EA-4444-9175-AF231186A191}" srcId="{CC14460E-378E-4FF1-A2A7-70B724506C83}" destId="{A986B804-BEA0-4660-A182-C3EF7CBEEB35}" srcOrd="0" destOrd="0" parTransId="{6E4909D2-0FD5-4CC7-95A2-268AE9292B29}" sibTransId="{D726AD80-E2D8-4660-8122-B098F483E1F8}"/>
    <dgm:cxn modelId="{5151174E-22EE-447C-95DA-C3206641A3DF}" type="presOf" srcId="{CC14460E-378E-4FF1-A2A7-70B724506C83}" destId="{06258ADD-BE7D-4490-B341-5E8C89C105B5}" srcOrd="0" destOrd="0" presId="urn:microsoft.com/office/officeart/2018/2/layout/IconVerticalSolidList"/>
    <dgm:cxn modelId="{9BC6D458-23C1-4787-9AFB-6926E7A12168}" type="presOf" srcId="{49F6536B-C215-491D-844C-8EDF64A1424D}" destId="{C82E1309-3AC6-41C3-8834-3E25982EA6A2}" srcOrd="0" destOrd="2" presId="urn:microsoft.com/office/officeart/2018/2/layout/IconVerticalSolidList"/>
    <dgm:cxn modelId="{6FD2959B-69AE-428C-8B05-1D84A98E8437}" srcId="{CC14460E-378E-4FF1-A2A7-70B724506C83}" destId="{D8DDB3FE-F817-47E4-BAF4-6E5EFEF8E779}" srcOrd="1" destOrd="0" parTransId="{8D3ECC79-C95C-40D0-ACF2-606CD64E4832}" sibTransId="{4642C4F0-4260-432B-A169-64FEDAACACEE}"/>
    <dgm:cxn modelId="{2CC2C6A6-B5FD-405F-A906-65BA870BFAAF}" type="presOf" srcId="{673CA3CA-2968-447F-A320-39DA2921B2E2}" destId="{C82E1309-3AC6-41C3-8834-3E25982EA6A2}" srcOrd="0" destOrd="0" presId="urn:microsoft.com/office/officeart/2018/2/layout/IconVerticalSolidList"/>
    <dgm:cxn modelId="{593E13BF-E37A-488C-953F-E6E4094B8AB7}" type="presOf" srcId="{A986B804-BEA0-4660-A182-C3EF7CBEEB35}" destId="{3C6DD08C-4936-467D-8E80-46ED6F3BAB68}" srcOrd="0" destOrd="0" presId="urn:microsoft.com/office/officeart/2018/2/layout/IconVerticalSolidList"/>
    <dgm:cxn modelId="{5E152DC7-39D7-4F6E-B2D9-A3FCAF5AAD5F}" type="presOf" srcId="{69D45FC7-E54D-4409-85CA-AB1C89E50430}" destId="{2337043A-7DF7-425C-8749-D3B519C5E315}" srcOrd="0" destOrd="0" presId="urn:microsoft.com/office/officeart/2018/2/layout/IconVerticalSolidList"/>
    <dgm:cxn modelId="{64FF5FF5-C171-4043-8D2C-481016C6686B}" srcId="{D8DDB3FE-F817-47E4-BAF4-6E5EFEF8E779}" destId="{49F6536B-C215-491D-844C-8EDF64A1424D}" srcOrd="2" destOrd="0" parTransId="{85D0C0DD-9D88-48D9-B400-913FD650CB20}" sibTransId="{0BB0D9B6-2DBC-481E-9FE9-2BA45C945612}"/>
    <dgm:cxn modelId="{BF68CEF7-B544-4603-BE00-8551C25678A2}" srcId="{CC14460E-378E-4FF1-A2A7-70B724506C83}" destId="{434D9070-2ABE-4899-A51F-10563FAC8351}" srcOrd="2" destOrd="0" parTransId="{2AD64340-8AC4-4B13-B035-67BE19DCB049}" sibTransId="{B95F94B9-F114-4EBC-A194-F411CAB88961}"/>
    <dgm:cxn modelId="{654A6797-D720-4BE8-82B0-362D8D0BEE40}" type="presParOf" srcId="{06258ADD-BE7D-4490-B341-5E8C89C105B5}" destId="{1232BABA-C45E-441F-80A0-9D3003A6FD31}" srcOrd="0" destOrd="0" presId="urn:microsoft.com/office/officeart/2018/2/layout/IconVerticalSolidList"/>
    <dgm:cxn modelId="{A1A06FE7-3CFF-4E61-8193-1618EB226CC6}" type="presParOf" srcId="{1232BABA-C45E-441F-80A0-9D3003A6FD31}" destId="{4A0CA73C-31CF-4460-82B3-FF902AA36197}" srcOrd="0" destOrd="0" presId="urn:microsoft.com/office/officeart/2018/2/layout/IconVerticalSolidList"/>
    <dgm:cxn modelId="{63B8C89C-34E3-45E4-991A-97B72474F859}" type="presParOf" srcId="{1232BABA-C45E-441F-80A0-9D3003A6FD31}" destId="{02469ECB-1CCC-4714-B7DF-EFE66755BB24}" srcOrd="1" destOrd="0" presId="urn:microsoft.com/office/officeart/2018/2/layout/IconVerticalSolidList"/>
    <dgm:cxn modelId="{376AFADE-9C0B-46C0-A581-C8A973A62020}" type="presParOf" srcId="{1232BABA-C45E-441F-80A0-9D3003A6FD31}" destId="{DFBCF260-AEEB-46EF-901F-8F31F23E788E}" srcOrd="2" destOrd="0" presId="urn:microsoft.com/office/officeart/2018/2/layout/IconVerticalSolidList"/>
    <dgm:cxn modelId="{F02F70BA-AF81-43C4-B627-FEF175B878FF}" type="presParOf" srcId="{1232BABA-C45E-441F-80A0-9D3003A6FD31}" destId="{3C6DD08C-4936-467D-8E80-46ED6F3BAB68}" srcOrd="3" destOrd="0" presId="urn:microsoft.com/office/officeart/2018/2/layout/IconVerticalSolidList"/>
    <dgm:cxn modelId="{6A64279A-67E0-4234-8B11-9CE6F9A03736}" type="presParOf" srcId="{1232BABA-C45E-441F-80A0-9D3003A6FD31}" destId="{2337043A-7DF7-425C-8749-D3B519C5E315}" srcOrd="4" destOrd="0" presId="urn:microsoft.com/office/officeart/2018/2/layout/IconVerticalSolidList"/>
    <dgm:cxn modelId="{735856E3-4662-4C0E-847D-216FB1BAEB0A}" type="presParOf" srcId="{06258ADD-BE7D-4490-B341-5E8C89C105B5}" destId="{069D372F-3C17-446E-A97A-9B2754DD4A08}" srcOrd="1" destOrd="0" presId="urn:microsoft.com/office/officeart/2018/2/layout/IconVerticalSolidList"/>
    <dgm:cxn modelId="{EEAA4794-F00C-4498-A11F-1985AB2B9783}" type="presParOf" srcId="{06258ADD-BE7D-4490-B341-5E8C89C105B5}" destId="{FC0C64CC-D46D-4FBB-9A99-8428E949A55C}" srcOrd="2" destOrd="0" presId="urn:microsoft.com/office/officeart/2018/2/layout/IconVerticalSolidList"/>
    <dgm:cxn modelId="{08099CFD-17E3-4839-8B62-F8D773FD1FFE}" type="presParOf" srcId="{FC0C64CC-D46D-4FBB-9A99-8428E949A55C}" destId="{39D5D067-9E50-4A21-A7B9-F113815F894E}" srcOrd="0" destOrd="0" presId="urn:microsoft.com/office/officeart/2018/2/layout/IconVerticalSolidList"/>
    <dgm:cxn modelId="{EA9AA755-F45F-458B-AA32-0B2AF43C4A03}" type="presParOf" srcId="{FC0C64CC-D46D-4FBB-9A99-8428E949A55C}" destId="{E50AE6C4-ADD3-4DB6-8AA6-5816E6F11E4D}" srcOrd="1" destOrd="0" presId="urn:microsoft.com/office/officeart/2018/2/layout/IconVerticalSolidList"/>
    <dgm:cxn modelId="{7C70DDD5-7768-4F58-A6A8-064AC41D33E7}" type="presParOf" srcId="{FC0C64CC-D46D-4FBB-9A99-8428E949A55C}" destId="{89B489A5-8E29-40BB-8C49-83870E835F97}" srcOrd="2" destOrd="0" presId="urn:microsoft.com/office/officeart/2018/2/layout/IconVerticalSolidList"/>
    <dgm:cxn modelId="{9551638A-FC60-446A-8EC0-6C579D3BBD6E}" type="presParOf" srcId="{FC0C64CC-D46D-4FBB-9A99-8428E949A55C}" destId="{4E4C9174-B7E8-4962-A64C-AF790BC2D9C3}" srcOrd="3" destOrd="0" presId="urn:microsoft.com/office/officeart/2018/2/layout/IconVerticalSolidList"/>
    <dgm:cxn modelId="{243E14D4-E75F-4F2C-A159-BDAEDE93604A}" type="presParOf" srcId="{FC0C64CC-D46D-4FBB-9A99-8428E949A55C}" destId="{C82E1309-3AC6-41C3-8834-3E25982EA6A2}" srcOrd="4" destOrd="0" presId="urn:microsoft.com/office/officeart/2018/2/layout/IconVerticalSolidList"/>
    <dgm:cxn modelId="{23B2E421-406C-43CC-8528-0756893D767C}" type="presParOf" srcId="{06258ADD-BE7D-4490-B341-5E8C89C105B5}" destId="{FFB05EF7-87E0-4F84-81DB-1FC41A608478}" srcOrd="3" destOrd="0" presId="urn:microsoft.com/office/officeart/2018/2/layout/IconVerticalSolidList"/>
    <dgm:cxn modelId="{BD09CAAA-2C5F-4D6D-9AF6-EF21A3DC6962}" type="presParOf" srcId="{06258ADD-BE7D-4490-B341-5E8C89C105B5}" destId="{87711D40-0397-4CEB-BE31-90680F58CC41}" srcOrd="4" destOrd="0" presId="urn:microsoft.com/office/officeart/2018/2/layout/IconVerticalSolidList"/>
    <dgm:cxn modelId="{703B60F8-9209-41E9-ADBD-A75D6D95D0F4}" type="presParOf" srcId="{87711D40-0397-4CEB-BE31-90680F58CC41}" destId="{3DAC53DC-1DE1-494F-98A5-D23649291AD6}" srcOrd="0" destOrd="0" presId="urn:microsoft.com/office/officeart/2018/2/layout/IconVerticalSolidList"/>
    <dgm:cxn modelId="{07871D58-5218-4160-BF3B-91DFB704359D}" type="presParOf" srcId="{87711D40-0397-4CEB-BE31-90680F58CC41}" destId="{AF1DED3C-3434-49BA-AC5C-B4376E1B2911}" srcOrd="1" destOrd="0" presId="urn:microsoft.com/office/officeart/2018/2/layout/IconVerticalSolidList"/>
    <dgm:cxn modelId="{B654E464-7868-4B56-BA7F-E12FC98E8D2D}" type="presParOf" srcId="{87711D40-0397-4CEB-BE31-90680F58CC41}" destId="{B294F55A-DF5F-4776-BD05-DE28A2C27D4C}" srcOrd="2" destOrd="0" presId="urn:microsoft.com/office/officeart/2018/2/layout/IconVerticalSolidList"/>
    <dgm:cxn modelId="{201FA7F6-8FE3-4BE0-8997-7417FEF616DD}" type="presParOf" srcId="{87711D40-0397-4CEB-BE31-90680F58CC41}" destId="{35401D62-A7E5-460A-A04F-8AD50F2083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8B513D1C-97A3-9B4D-A629-77C3D2F53C52}" type="presOf" srcId="{465BF1E9-415F-E841-8619-936DAE0296B5}" destId="{D6C73D77-FCED-8343-81C1-A17ACA67F260}" srcOrd="0" destOrd="0" presId="urn:microsoft.com/office/officeart/2005/8/layout/pyramid2"/>
    <dgm:cxn modelId="{136D185C-B27A-D94A-AC1D-0C1997C33E95}" type="presOf" srcId="{0CFCF5B2-7F49-074A-A7B9-C19C233D5593}" destId="{20ED39E7-6F07-7D4C-AF11-3983FAD7FBB0}"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CCAF5785-8787-274D-8F36-052D3AAA7432}" type="presOf" srcId="{0D165663-183F-7E4E-AF6D-FC34E38BEF4A}" destId="{15BE54F6-B140-184E-8234-33BEAACB49A5}" srcOrd="0" destOrd="0" presId="urn:microsoft.com/office/officeart/2005/8/layout/pyramid2"/>
    <dgm:cxn modelId="{6177F68C-1BE2-004C-ABF6-5A681DDE70B9}"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97BDA5A5-2FF4-8A43-AE02-F78578225425}" type="presOf" srcId="{B13DBECD-B83A-3B45-9C98-9AA575F7C240}" destId="{A378ED57-D1B6-DC40-800B-F48E0FAE9B34}" srcOrd="0" destOrd="0" presId="urn:microsoft.com/office/officeart/2005/8/layout/pyramid2"/>
    <dgm:cxn modelId="{28A31CBA-EEAB-DD40-A85A-8C334FA90215}" type="presOf" srcId="{C71FD838-BC21-C84F-ABB8-12AE4E3A6DA0}" destId="{8B71AC00-B6FC-1D4D-9D98-F5204AF1889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73C5CFEA-D58B-1246-A564-404718FE1253}" type="presOf" srcId="{1DB75B60-E6FF-F443-9EF8-CE35C693AF6B}" destId="{42C19DFF-2D9A-5643-AE58-D80A9A14D2EC}" srcOrd="0" destOrd="0" presId="urn:microsoft.com/office/officeart/2005/8/layout/pyramid2"/>
    <dgm:cxn modelId="{5548CE31-3C9E-8C42-A92E-F186EFD14C1B}" type="presParOf" srcId="{3E424F75-8C38-1448-BD00-1DEFFB6F2558}" destId="{1495163C-DFF8-3C49-A33A-D8EAE30AA542}" srcOrd="0" destOrd="0" presId="urn:microsoft.com/office/officeart/2005/8/layout/pyramid2"/>
    <dgm:cxn modelId="{D21A0692-35CA-8E4C-B286-1B3480D300B6}" type="presParOf" srcId="{3E424F75-8C38-1448-BD00-1DEFFB6F2558}" destId="{A3662652-3A20-4844-B402-271765084CA0}" srcOrd="1" destOrd="0" presId="urn:microsoft.com/office/officeart/2005/8/layout/pyramid2"/>
    <dgm:cxn modelId="{7C6C6FDD-6078-5D48-B568-3182C9E5EF3A}" type="presParOf" srcId="{A3662652-3A20-4844-B402-271765084CA0}" destId="{8B71AC00-B6FC-1D4D-9D98-F5204AF18890}" srcOrd="0" destOrd="0" presId="urn:microsoft.com/office/officeart/2005/8/layout/pyramid2"/>
    <dgm:cxn modelId="{3540A893-EAC4-964F-AE89-789CA0386816}" type="presParOf" srcId="{A3662652-3A20-4844-B402-271765084CA0}" destId="{7C401003-738D-7940-9CB7-7BF6D37C0299}" srcOrd="1" destOrd="0" presId="urn:microsoft.com/office/officeart/2005/8/layout/pyramid2"/>
    <dgm:cxn modelId="{BB4C209C-900A-4142-80E2-5CAC61CC1086}" type="presParOf" srcId="{A3662652-3A20-4844-B402-271765084CA0}" destId="{15BE54F6-B140-184E-8234-33BEAACB49A5}" srcOrd="2" destOrd="0" presId="urn:microsoft.com/office/officeart/2005/8/layout/pyramid2"/>
    <dgm:cxn modelId="{45D90E64-5529-8446-A65E-822A0D450A48}" type="presParOf" srcId="{A3662652-3A20-4844-B402-271765084CA0}" destId="{543B393B-2D92-AC40-BC05-00C1EA03CA6D}" srcOrd="3" destOrd="0" presId="urn:microsoft.com/office/officeart/2005/8/layout/pyramid2"/>
    <dgm:cxn modelId="{CC3B39A7-A64D-F647-9A43-3EBE55FB21BF}" type="presParOf" srcId="{A3662652-3A20-4844-B402-271765084CA0}" destId="{42C19DFF-2D9A-5643-AE58-D80A9A14D2EC}" srcOrd="4" destOrd="0" presId="urn:microsoft.com/office/officeart/2005/8/layout/pyramid2"/>
    <dgm:cxn modelId="{96B6D6D5-31F1-6E42-80FD-BF0BF15FF468}" type="presParOf" srcId="{A3662652-3A20-4844-B402-271765084CA0}" destId="{28471C83-1A82-5D4A-9565-8F1B8DAD69CC}" srcOrd="5" destOrd="0" presId="urn:microsoft.com/office/officeart/2005/8/layout/pyramid2"/>
    <dgm:cxn modelId="{93ACA16C-4DEC-CB49-8CFD-0EBC20B67E0B}" type="presParOf" srcId="{A3662652-3A20-4844-B402-271765084CA0}" destId="{D6C73D77-FCED-8343-81C1-A17ACA67F260}" srcOrd="6" destOrd="0" presId="urn:microsoft.com/office/officeart/2005/8/layout/pyramid2"/>
    <dgm:cxn modelId="{C74BEB92-EAEF-1045-80E0-72D0C4A0AA2D}" type="presParOf" srcId="{A3662652-3A20-4844-B402-271765084CA0}" destId="{540156E5-97C5-8141-9DBF-B56E45B57CF6}" srcOrd="7" destOrd="0" presId="urn:microsoft.com/office/officeart/2005/8/layout/pyramid2"/>
    <dgm:cxn modelId="{62775E9C-3611-B645-8F06-CD2624E47820}" type="presParOf" srcId="{A3662652-3A20-4844-B402-271765084CA0}" destId="{A378ED57-D1B6-DC40-800B-F48E0FAE9B34}" srcOrd="8" destOrd="0" presId="urn:microsoft.com/office/officeart/2005/8/layout/pyramid2"/>
    <dgm:cxn modelId="{6CA15389-2512-8147-8248-C0B51DE3DEF0}" type="presParOf" srcId="{A3662652-3A20-4844-B402-271765084CA0}" destId="{A915E300-F0AC-6A4A-BBE1-BAE7ACF59C62}" srcOrd="9" destOrd="0" presId="urn:microsoft.com/office/officeart/2005/8/layout/pyramid2"/>
    <dgm:cxn modelId="{93E11D4C-4985-6043-B0DD-44A64CEF9F3C}" type="presParOf" srcId="{A3662652-3A20-4844-B402-271765084CA0}" destId="{20ED39E7-6F07-7D4C-AF11-3983FAD7FBB0}" srcOrd="10" destOrd="0" presId="urn:microsoft.com/office/officeart/2005/8/layout/pyramid2"/>
    <dgm:cxn modelId="{C46EE562-38F4-614A-86D4-91C9D0F72E2F}"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A970D807-8A46-0841-953B-5711F9BB030E}" type="presOf" srcId="{465BF1E9-415F-E841-8619-936DAE0296B5}" destId="{D6C73D77-FCED-8343-81C1-A17ACA67F260}" srcOrd="0" destOrd="0" presId="urn:microsoft.com/office/officeart/2005/8/layout/pyramid2"/>
    <dgm:cxn modelId="{7DA0802B-59F0-374F-AA04-E74FD9D011D1}" type="presOf" srcId="{1DB75B60-E6FF-F443-9EF8-CE35C693AF6B}" destId="{42C19DFF-2D9A-5643-AE58-D80A9A14D2EC}"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1A5B908F-863B-4C49-8C18-937EDCE63F26}" srcId="{024A373D-023B-C748-861A-5A0718DA7175}" destId="{B13DBECD-B83A-3B45-9C98-9AA575F7C240}" srcOrd="4" destOrd="0" parTransId="{F1DB4D09-B087-A14F-93A8-895EF0404424}" sibTransId="{A5BE1344-0DC3-7748-80A3-F801E13A19DA}"/>
    <dgm:cxn modelId="{6486C49D-E27F-1F49-ABE1-8C3F5CA987A6}" type="presOf" srcId="{C71FD838-BC21-C84F-ABB8-12AE4E3A6DA0}" destId="{8B71AC00-B6FC-1D4D-9D98-F5204AF18890}" srcOrd="0" destOrd="0" presId="urn:microsoft.com/office/officeart/2005/8/layout/pyramid2"/>
    <dgm:cxn modelId="{B96125B0-427A-3140-9DB1-B0D1B0A0CE90}" type="presOf" srcId="{0CFCF5B2-7F49-074A-A7B9-C19C233D5593}" destId="{20ED39E7-6F07-7D4C-AF11-3983FAD7FBB0}" srcOrd="0" destOrd="0" presId="urn:microsoft.com/office/officeart/2005/8/layout/pyramid2"/>
    <dgm:cxn modelId="{E3823EBE-96EE-404C-B58C-BC5E97F0845F}" type="presOf" srcId="{0D165663-183F-7E4E-AF6D-FC34E38BEF4A}" destId="{15BE54F6-B140-184E-8234-33BEAACB49A5}"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57FE67D7-26F9-4A4B-B5D6-CA7B362BB03D}" type="presOf" srcId="{B13DBECD-B83A-3B45-9C98-9AA575F7C240}" destId="{A378ED57-D1B6-DC40-800B-F48E0FAE9B34}" srcOrd="0" destOrd="0" presId="urn:microsoft.com/office/officeart/2005/8/layout/pyramid2"/>
    <dgm:cxn modelId="{600DE2DD-5CEA-9D45-A3F9-36C11C23339A}" type="presOf" srcId="{024A373D-023B-C748-861A-5A0718DA7175}" destId="{3E424F75-8C38-1448-BD00-1DEFFB6F2558}" srcOrd="0" destOrd="0" presId="urn:microsoft.com/office/officeart/2005/8/layout/pyramid2"/>
    <dgm:cxn modelId="{7F161FA4-5070-3A4B-BBF5-6C45FAD87DF9}" type="presParOf" srcId="{3E424F75-8C38-1448-BD00-1DEFFB6F2558}" destId="{1495163C-DFF8-3C49-A33A-D8EAE30AA542}" srcOrd="0" destOrd="0" presId="urn:microsoft.com/office/officeart/2005/8/layout/pyramid2"/>
    <dgm:cxn modelId="{655EEFEF-2ED1-2A4B-AEB9-045DA0A93563}" type="presParOf" srcId="{3E424F75-8C38-1448-BD00-1DEFFB6F2558}" destId="{A3662652-3A20-4844-B402-271765084CA0}" srcOrd="1" destOrd="0" presId="urn:microsoft.com/office/officeart/2005/8/layout/pyramid2"/>
    <dgm:cxn modelId="{FABAA04D-00C7-064C-B0E7-9ABC57DACF81}" type="presParOf" srcId="{A3662652-3A20-4844-B402-271765084CA0}" destId="{8B71AC00-B6FC-1D4D-9D98-F5204AF18890}" srcOrd="0" destOrd="0" presId="urn:microsoft.com/office/officeart/2005/8/layout/pyramid2"/>
    <dgm:cxn modelId="{09A9EB23-F764-8949-8D16-BCEA8489DF6F}" type="presParOf" srcId="{A3662652-3A20-4844-B402-271765084CA0}" destId="{7C401003-738D-7940-9CB7-7BF6D37C0299}" srcOrd="1" destOrd="0" presId="urn:microsoft.com/office/officeart/2005/8/layout/pyramid2"/>
    <dgm:cxn modelId="{4BE81811-2460-FC41-8641-4BA802B465C9}" type="presParOf" srcId="{A3662652-3A20-4844-B402-271765084CA0}" destId="{15BE54F6-B140-184E-8234-33BEAACB49A5}" srcOrd="2" destOrd="0" presId="urn:microsoft.com/office/officeart/2005/8/layout/pyramid2"/>
    <dgm:cxn modelId="{084FC0C5-B4D4-E243-83EF-F134891B3F3B}" type="presParOf" srcId="{A3662652-3A20-4844-B402-271765084CA0}" destId="{543B393B-2D92-AC40-BC05-00C1EA03CA6D}" srcOrd="3" destOrd="0" presId="urn:microsoft.com/office/officeart/2005/8/layout/pyramid2"/>
    <dgm:cxn modelId="{6DB17F94-5EA1-6544-84ED-2EA0CF28AC4E}" type="presParOf" srcId="{A3662652-3A20-4844-B402-271765084CA0}" destId="{42C19DFF-2D9A-5643-AE58-D80A9A14D2EC}" srcOrd="4" destOrd="0" presId="urn:microsoft.com/office/officeart/2005/8/layout/pyramid2"/>
    <dgm:cxn modelId="{26FF974A-B18F-BC48-94AA-0277C9B210C9}" type="presParOf" srcId="{A3662652-3A20-4844-B402-271765084CA0}" destId="{28471C83-1A82-5D4A-9565-8F1B8DAD69CC}" srcOrd="5" destOrd="0" presId="urn:microsoft.com/office/officeart/2005/8/layout/pyramid2"/>
    <dgm:cxn modelId="{FDBBB151-8978-9849-B9F5-70908DC229C6}" type="presParOf" srcId="{A3662652-3A20-4844-B402-271765084CA0}" destId="{D6C73D77-FCED-8343-81C1-A17ACA67F260}" srcOrd="6" destOrd="0" presId="urn:microsoft.com/office/officeart/2005/8/layout/pyramid2"/>
    <dgm:cxn modelId="{A22C47B7-FD15-A340-9766-7E2F2A106F2F}" type="presParOf" srcId="{A3662652-3A20-4844-B402-271765084CA0}" destId="{540156E5-97C5-8141-9DBF-B56E45B57CF6}" srcOrd="7" destOrd="0" presId="urn:microsoft.com/office/officeart/2005/8/layout/pyramid2"/>
    <dgm:cxn modelId="{63A5C263-D0A9-0B40-BD6F-B32FF9D64F9D}" type="presParOf" srcId="{A3662652-3A20-4844-B402-271765084CA0}" destId="{A378ED57-D1B6-DC40-800B-F48E0FAE9B34}" srcOrd="8" destOrd="0" presId="urn:microsoft.com/office/officeart/2005/8/layout/pyramid2"/>
    <dgm:cxn modelId="{5BFA88E6-8BCB-BA4A-9B9F-FBE4C01CCE25}" type="presParOf" srcId="{A3662652-3A20-4844-B402-271765084CA0}" destId="{A915E300-F0AC-6A4A-BBE1-BAE7ACF59C62}" srcOrd="9" destOrd="0" presId="urn:microsoft.com/office/officeart/2005/8/layout/pyramid2"/>
    <dgm:cxn modelId="{76E6A173-76B4-2943-AAB4-39CFAE2B741A}" type="presParOf" srcId="{A3662652-3A20-4844-B402-271765084CA0}" destId="{20ED39E7-6F07-7D4C-AF11-3983FAD7FBB0}" srcOrd="10" destOrd="0" presId="urn:microsoft.com/office/officeart/2005/8/layout/pyramid2"/>
    <dgm:cxn modelId="{013EE10A-93FD-A246-9CD4-2DF095DA8B21}"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90250-C38B-4F8A-A5A7-1630F9B494D6}">
      <dsp:nvSpPr>
        <dsp:cNvPr id="0" name=""/>
        <dsp:cNvSpPr/>
      </dsp:nvSpPr>
      <dsp:spPr>
        <a:xfrm>
          <a:off x="0" y="588"/>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60667-C15D-4812-A608-9E2B1C68BD08}">
      <dsp:nvSpPr>
        <dsp:cNvPr id="0" name=""/>
        <dsp:cNvSpPr/>
      </dsp:nvSpPr>
      <dsp:spPr>
        <a:xfrm>
          <a:off x="416759" y="310575"/>
          <a:ext cx="757744" cy="7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F86D3B-B4B6-4A9A-B7E1-F0E8C4A151E7}">
      <dsp:nvSpPr>
        <dsp:cNvPr id="0" name=""/>
        <dsp:cNvSpPr/>
      </dsp:nvSpPr>
      <dsp:spPr>
        <a:xfrm>
          <a:off x="1591264" y="588"/>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Literal understanding of the text</a:t>
          </a:r>
        </a:p>
      </dsp:txBody>
      <dsp:txXfrm>
        <a:off x="1591264" y="588"/>
        <a:ext cx="5101549" cy="1377717"/>
      </dsp:txXfrm>
    </dsp:sp>
    <dsp:sp modelId="{35015993-4D93-4B2D-A813-DBE81E397962}">
      <dsp:nvSpPr>
        <dsp:cNvPr id="0" name=""/>
        <dsp:cNvSpPr/>
      </dsp:nvSpPr>
      <dsp:spPr>
        <a:xfrm>
          <a:off x="0" y="1722736"/>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D5B26-4BA2-4B14-B138-D8AAB0BA5320}">
      <dsp:nvSpPr>
        <dsp:cNvPr id="0" name=""/>
        <dsp:cNvSpPr/>
      </dsp:nvSpPr>
      <dsp:spPr>
        <a:xfrm>
          <a:off x="416759" y="2032722"/>
          <a:ext cx="757744" cy="7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02A6F1-4048-4486-BC25-46BACA8D22D1}">
      <dsp:nvSpPr>
        <dsp:cNvPr id="0" name=""/>
        <dsp:cNvSpPr/>
      </dsp:nvSpPr>
      <dsp:spPr>
        <a:xfrm>
          <a:off x="1591264" y="1722736"/>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Pair with key detail questions</a:t>
          </a:r>
        </a:p>
      </dsp:txBody>
      <dsp:txXfrm>
        <a:off x="1591264" y="1722736"/>
        <a:ext cx="5101549" cy="1377717"/>
      </dsp:txXfrm>
    </dsp:sp>
    <dsp:sp modelId="{49790F97-15B5-4FC8-B839-03FF645BDF36}">
      <dsp:nvSpPr>
        <dsp:cNvPr id="0" name=""/>
        <dsp:cNvSpPr/>
      </dsp:nvSpPr>
      <dsp:spPr>
        <a:xfrm>
          <a:off x="0" y="3444883"/>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F69EB-2562-463B-8395-DE7AB226EABE}">
      <dsp:nvSpPr>
        <dsp:cNvPr id="0" name=""/>
        <dsp:cNvSpPr/>
      </dsp:nvSpPr>
      <dsp:spPr>
        <a:xfrm>
          <a:off x="416759" y="3754869"/>
          <a:ext cx="757744" cy="75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9A3766-5DA5-4BF5-A70F-9896E296E5C0}">
      <dsp:nvSpPr>
        <dsp:cNvPr id="0" name=""/>
        <dsp:cNvSpPr/>
      </dsp:nvSpPr>
      <dsp:spPr>
        <a:xfrm>
          <a:off x="1591264" y="3444883"/>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Help to form links between primary ideas and supporting evidence</a:t>
          </a:r>
        </a:p>
      </dsp:txBody>
      <dsp:txXfrm>
        <a:off x="1591264" y="3444883"/>
        <a:ext cx="5101549" cy="1377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1ADA-1D62-4266-824B-ABF392883A18}">
      <dsp:nvSpPr>
        <dsp:cNvPr id="0" name=""/>
        <dsp:cNvSpPr/>
      </dsp:nvSpPr>
      <dsp:spPr>
        <a:xfrm>
          <a:off x="0" y="2001"/>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B4366-8788-4609-8CA4-34D10FF7E61C}">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B56C00-39E0-462B-9B83-8382A787EE6E}">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en-US" sz="2200" kern="1200"/>
            <a:t>Addresses the mechanics of the text </a:t>
          </a:r>
        </a:p>
      </dsp:txBody>
      <dsp:txXfrm>
        <a:off x="1171823" y="2001"/>
        <a:ext cx="5520990" cy="1014565"/>
      </dsp:txXfrm>
    </dsp:sp>
    <dsp:sp modelId="{CA3A528C-E844-4C2F-B6C3-5FD17C1A42A1}">
      <dsp:nvSpPr>
        <dsp:cNvPr id="0" name=""/>
        <dsp:cNvSpPr/>
      </dsp:nvSpPr>
      <dsp:spPr>
        <a:xfrm>
          <a:off x="0" y="1270208"/>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50F7E-45CD-4421-B034-A99423E499A3}">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9FD2BE-444C-49B8-B94A-FCB69AE9E5FB}">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en-US" sz="2200" kern="1200"/>
            <a:t>Vocabulary</a:t>
          </a:r>
        </a:p>
      </dsp:txBody>
      <dsp:txXfrm>
        <a:off x="1171823" y="1270208"/>
        <a:ext cx="5520990" cy="1014565"/>
      </dsp:txXfrm>
    </dsp:sp>
    <dsp:sp modelId="{AFCC6866-9652-4ABA-94D8-F51B4C6FAB63}">
      <dsp:nvSpPr>
        <dsp:cNvPr id="0" name=""/>
        <dsp:cNvSpPr/>
      </dsp:nvSpPr>
      <dsp:spPr>
        <a:xfrm>
          <a:off x="0" y="2538415"/>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5475E-1085-4442-BAD0-B790FCBAAF69}">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84A6E8-8EB3-4C42-8A52-1161D5E9A30A}">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en-US" sz="2200" kern="1200"/>
            <a:t>Text structure</a:t>
          </a:r>
        </a:p>
      </dsp:txBody>
      <dsp:txXfrm>
        <a:off x="1171823" y="2538415"/>
        <a:ext cx="5520990" cy="1014565"/>
      </dsp:txXfrm>
    </dsp:sp>
    <dsp:sp modelId="{6F79AAE9-9D80-432A-B7F3-AE45C2C91F96}">
      <dsp:nvSpPr>
        <dsp:cNvPr id="0" name=""/>
        <dsp:cNvSpPr/>
      </dsp:nvSpPr>
      <dsp:spPr>
        <a:xfrm>
          <a:off x="0" y="3806622"/>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4243F-DF81-431C-BE25-F394606B7F3C}">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A4E76E-8243-4266-AA33-5C2B37C0F5C6}">
      <dsp:nvSpPr>
        <dsp:cNvPr id="0" name=""/>
        <dsp:cNvSpPr/>
      </dsp:nvSpPr>
      <dsp:spPr>
        <a:xfrm>
          <a:off x="1171823" y="3806622"/>
          <a:ext cx="3011766"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en-US" sz="2200" kern="1200"/>
            <a:t>Author’s craft</a:t>
          </a:r>
        </a:p>
      </dsp:txBody>
      <dsp:txXfrm>
        <a:off x="1171823" y="3806622"/>
        <a:ext cx="3011766" cy="1014565"/>
      </dsp:txXfrm>
    </dsp:sp>
    <dsp:sp modelId="{CD3A543F-89AD-4895-AA21-B2AA3A1F144C}">
      <dsp:nvSpPr>
        <dsp:cNvPr id="0" name=""/>
        <dsp:cNvSpPr/>
      </dsp:nvSpPr>
      <dsp:spPr>
        <a:xfrm>
          <a:off x="4183589" y="3806622"/>
          <a:ext cx="2509224"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66750">
            <a:lnSpc>
              <a:spcPct val="90000"/>
            </a:lnSpc>
            <a:spcBef>
              <a:spcPct val="0"/>
            </a:spcBef>
            <a:spcAft>
              <a:spcPct val="35000"/>
            </a:spcAft>
            <a:buNone/>
          </a:pPr>
          <a:r>
            <a:rPr lang="en-US" sz="1500" kern="1200"/>
            <a:t>Syntax</a:t>
          </a:r>
        </a:p>
        <a:p>
          <a:pPr marL="0" lvl="0" indent="0" algn="l" defTabSz="666750">
            <a:lnSpc>
              <a:spcPct val="90000"/>
            </a:lnSpc>
            <a:spcBef>
              <a:spcPct val="0"/>
            </a:spcBef>
            <a:spcAft>
              <a:spcPct val="35000"/>
            </a:spcAft>
            <a:buNone/>
          </a:pPr>
          <a:r>
            <a:rPr lang="en-US" sz="1500" kern="1200"/>
            <a:t>Word choice</a:t>
          </a:r>
        </a:p>
        <a:p>
          <a:pPr marL="0" lvl="0" indent="0" algn="l" defTabSz="666750">
            <a:lnSpc>
              <a:spcPct val="90000"/>
            </a:lnSpc>
            <a:spcBef>
              <a:spcPct val="0"/>
            </a:spcBef>
            <a:spcAft>
              <a:spcPct val="35000"/>
            </a:spcAft>
            <a:buNone/>
          </a:pPr>
          <a:r>
            <a:rPr lang="en-US" sz="1500" kern="1200"/>
            <a:t>Text features</a:t>
          </a:r>
        </a:p>
      </dsp:txBody>
      <dsp:txXfrm>
        <a:off x="4183589" y="3806622"/>
        <a:ext cx="2509224" cy="1014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CA73C-31CF-4460-82B3-FF902AA36197}">
      <dsp:nvSpPr>
        <dsp:cNvPr id="0" name=""/>
        <dsp:cNvSpPr/>
      </dsp:nvSpPr>
      <dsp:spPr>
        <a:xfrm>
          <a:off x="0" y="588"/>
          <a:ext cx="6692813" cy="13777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69ECB-1CCC-4714-B7DF-EFE66755BB24}">
      <dsp:nvSpPr>
        <dsp:cNvPr id="0" name=""/>
        <dsp:cNvSpPr/>
      </dsp:nvSpPr>
      <dsp:spPr>
        <a:xfrm>
          <a:off x="416759" y="310575"/>
          <a:ext cx="757744" cy="7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6DD08C-4936-467D-8E80-46ED6F3BAB68}">
      <dsp:nvSpPr>
        <dsp:cNvPr id="0" name=""/>
        <dsp:cNvSpPr/>
      </dsp:nvSpPr>
      <dsp:spPr>
        <a:xfrm>
          <a:off x="1591264" y="588"/>
          <a:ext cx="3011766"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Author’s purpose</a:t>
          </a:r>
        </a:p>
      </dsp:txBody>
      <dsp:txXfrm>
        <a:off x="1591264" y="588"/>
        <a:ext cx="3011766" cy="1377717"/>
      </dsp:txXfrm>
    </dsp:sp>
    <dsp:sp modelId="{2337043A-7DF7-425C-8749-D3B519C5E315}">
      <dsp:nvSpPr>
        <dsp:cNvPr id="0" name=""/>
        <dsp:cNvSpPr/>
      </dsp:nvSpPr>
      <dsp:spPr>
        <a:xfrm>
          <a:off x="4603030" y="588"/>
          <a:ext cx="2089783"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711200">
            <a:lnSpc>
              <a:spcPct val="90000"/>
            </a:lnSpc>
            <a:spcBef>
              <a:spcPct val="0"/>
            </a:spcBef>
            <a:spcAft>
              <a:spcPct val="35000"/>
            </a:spcAft>
            <a:buNone/>
          </a:pPr>
          <a:r>
            <a:rPr lang="en-US" sz="1600" kern="1200"/>
            <a:t>Explicit, implicit, or subversive?</a:t>
          </a:r>
        </a:p>
      </dsp:txBody>
      <dsp:txXfrm>
        <a:off x="4603030" y="588"/>
        <a:ext cx="2089783" cy="1377717"/>
      </dsp:txXfrm>
    </dsp:sp>
    <dsp:sp modelId="{39D5D067-9E50-4A21-A7B9-F113815F894E}">
      <dsp:nvSpPr>
        <dsp:cNvPr id="0" name=""/>
        <dsp:cNvSpPr/>
      </dsp:nvSpPr>
      <dsp:spPr>
        <a:xfrm>
          <a:off x="0" y="1722736"/>
          <a:ext cx="6692813" cy="13777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AE6C4-ADD3-4DB6-8AA6-5816E6F11E4D}">
      <dsp:nvSpPr>
        <dsp:cNvPr id="0" name=""/>
        <dsp:cNvSpPr/>
      </dsp:nvSpPr>
      <dsp:spPr>
        <a:xfrm>
          <a:off x="416759" y="2032722"/>
          <a:ext cx="757744" cy="7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4C9174-B7E8-4962-A64C-AF790BC2D9C3}">
      <dsp:nvSpPr>
        <dsp:cNvPr id="0" name=""/>
        <dsp:cNvSpPr/>
      </dsp:nvSpPr>
      <dsp:spPr>
        <a:xfrm>
          <a:off x="1591264" y="1722736"/>
          <a:ext cx="3011766"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In argument, examine</a:t>
          </a:r>
        </a:p>
      </dsp:txBody>
      <dsp:txXfrm>
        <a:off x="1591264" y="1722736"/>
        <a:ext cx="3011766" cy="1377717"/>
      </dsp:txXfrm>
    </dsp:sp>
    <dsp:sp modelId="{C82E1309-3AC6-41C3-8834-3E25982EA6A2}">
      <dsp:nvSpPr>
        <dsp:cNvPr id="0" name=""/>
        <dsp:cNvSpPr/>
      </dsp:nvSpPr>
      <dsp:spPr>
        <a:xfrm>
          <a:off x="4603030" y="1722736"/>
          <a:ext cx="2089783"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711200">
            <a:lnSpc>
              <a:spcPct val="90000"/>
            </a:lnSpc>
            <a:spcBef>
              <a:spcPct val="0"/>
            </a:spcBef>
            <a:spcAft>
              <a:spcPct val="35000"/>
            </a:spcAft>
            <a:buNone/>
          </a:pPr>
          <a:r>
            <a:rPr lang="en-US" sz="1600" kern="1200"/>
            <a:t>Ethos (credibility)</a:t>
          </a:r>
        </a:p>
        <a:p>
          <a:pPr marL="0" lvl="0" indent="0" algn="l" defTabSz="711200">
            <a:lnSpc>
              <a:spcPct val="90000"/>
            </a:lnSpc>
            <a:spcBef>
              <a:spcPct val="0"/>
            </a:spcBef>
            <a:spcAft>
              <a:spcPct val="35000"/>
            </a:spcAft>
            <a:buNone/>
          </a:pPr>
          <a:r>
            <a:rPr lang="en-US" sz="1600" kern="1200"/>
            <a:t>Pathos (emotional appeal)</a:t>
          </a:r>
        </a:p>
        <a:p>
          <a:pPr marL="0" lvl="0" indent="0" algn="l" defTabSz="711200">
            <a:lnSpc>
              <a:spcPct val="90000"/>
            </a:lnSpc>
            <a:spcBef>
              <a:spcPct val="0"/>
            </a:spcBef>
            <a:spcAft>
              <a:spcPct val="35000"/>
            </a:spcAft>
            <a:buNone/>
          </a:pPr>
          <a:r>
            <a:rPr lang="en-US" sz="1600" kern="1200"/>
            <a:t>Logos (logic)</a:t>
          </a:r>
        </a:p>
      </dsp:txBody>
      <dsp:txXfrm>
        <a:off x="4603030" y="1722736"/>
        <a:ext cx="2089783" cy="1377717"/>
      </dsp:txXfrm>
    </dsp:sp>
    <dsp:sp modelId="{3DAC53DC-1DE1-494F-98A5-D23649291AD6}">
      <dsp:nvSpPr>
        <dsp:cNvPr id="0" name=""/>
        <dsp:cNvSpPr/>
      </dsp:nvSpPr>
      <dsp:spPr>
        <a:xfrm>
          <a:off x="0" y="3444883"/>
          <a:ext cx="6692813" cy="13777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DED3C-3434-49BA-AC5C-B4376E1B2911}">
      <dsp:nvSpPr>
        <dsp:cNvPr id="0" name=""/>
        <dsp:cNvSpPr/>
      </dsp:nvSpPr>
      <dsp:spPr>
        <a:xfrm>
          <a:off x="416759" y="3754869"/>
          <a:ext cx="757744" cy="75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401D62-A7E5-460A-A04F-8AD50F208311}">
      <dsp:nvSpPr>
        <dsp:cNvPr id="0" name=""/>
        <dsp:cNvSpPr/>
      </dsp:nvSpPr>
      <dsp:spPr>
        <a:xfrm>
          <a:off x="1591264" y="3444883"/>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Questions invite making connections to other texts</a:t>
          </a:r>
        </a:p>
      </dsp:txBody>
      <dsp:txXfrm>
        <a:off x="1591264" y="3444883"/>
        <a:ext cx="5101549" cy="1377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Understandings</a:t>
          </a:r>
        </a:p>
      </dsp:txBody>
      <dsp:txXfrm>
        <a:off x="2781089" y="3930660"/>
        <a:ext cx="2892681" cy="454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Understandings</a:t>
          </a:r>
        </a:p>
      </dsp:txBody>
      <dsp:txXfrm>
        <a:off x="2781089" y="3930660"/>
        <a:ext cx="2892681" cy="4546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941BE-A34D-492E-BE9C-AF5ED5778087}"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F3996-039B-47FA-883C-1AED3835FF2C}" type="slidenum">
              <a:rPr lang="en-US" smtClean="0"/>
              <a:t>‹#›</a:t>
            </a:fld>
            <a:endParaRPr lang="en-US"/>
          </a:p>
        </p:txBody>
      </p:sp>
    </p:spTree>
    <p:extLst>
      <p:ext uri="{BB962C8B-B14F-4D97-AF65-F5344CB8AC3E}">
        <p14:creationId xmlns:p14="http://schemas.microsoft.com/office/powerpoint/2010/main" val="272932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Sitting_Bull" TargetMode="External"/><Relationship Id="rId13" Type="http://schemas.openxmlformats.org/officeDocument/2006/relationships/hyperlink" Target="http://en.wikipedia.org/wiki/Montana" TargetMode="External"/><Relationship Id="rId3" Type="http://schemas.openxmlformats.org/officeDocument/2006/relationships/hyperlink" Target="http://en.wikipedia.org/wiki/Nez_Perce_War" TargetMode="External"/><Relationship Id="rId7" Type="http://schemas.openxmlformats.org/officeDocument/2006/relationships/hyperlink" Target="http://en.wikipedia.org/wiki/Sioux" TargetMode="External"/><Relationship Id="rId12" Type="http://schemas.openxmlformats.org/officeDocument/2006/relationships/hyperlink" Target="http://en.wikipedia.org/wiki/Wyom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Montana_Territory" TargetMode="External"/><Relationship Id="rId11" Type="http://schemas.openxmlformats.org/officeDocument/2006/relationships/hyperlink" Target="http://en.wikipedia.org/wiki/Idaho" TargetMode="External"/><Relationship Id="rId5" Type="http://schemas.openxmlformats.org/officeDocument/2006/relationships/hyperlink" Target="http://en.wikipedia.org/wiki/Crow_nation" TargetMode="External"/><Relationship Id="rId15" Type="http://schemas.openxmlformats.org/officeDocument/2006/relationships/hyperlink" Target="http://en.wikipedia.org/wiki/Bear_Paw_Mountains" TargetMode="External"/><Relationship Id="rId10" Type="http://schemas.openxmlformats.org/officeDocument/2006/relationships/hyperlink" Target="http://en.wikipedia.org/wiki/Washington_(U.S._state)" TargetMode="External"/><Relationship Id="rId4" Type="http://schemas.openxmlformats.org/officeDocument/2006/relationships/hyperlink" Target="http://en.wikipedia.org/wiki/Palouse" TargetMode="External"/><Relationship Id="rId9" Type="http://schemas.openxmlformats.org/officeDocument/2006/relationships/hyperlink" Target="http://en.wikipedia.org/wiki/Oregon" TargetMode="External"/><Relationship Id="rId14" Type="http://schemas.openxmlformats.org/officeDocument/2006/relationships/hyperlink" Target="http://en.wikipedia.org/wiki/Surrender_(milita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5680F11-A36B-4DDD-ACF2-289E0393F39A}" type="slidenum">
              <a:rPr lang="en-US" smtClean="0"/>
              <a:pPr>
                <a:defRPr/>
              </a:pPr>
              <a:t>5</a:t>
            </a:fld>
            <a:endParaRPr lang="en-US" dirty="0"/>
          </a:p>
        </p:txBody>
      </p:sp>
    </p:spTree>
    <p:extLst>
      <p:ext uri="{BB962C8B-B14F-4D97-AF65-F5344CB8AC3E}">
        <p14:creationId xmlns:p14="http://schemas.microsoft.com/office/powerpoint/2010/main" val="119690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Canyon Creek Battlefield, Bear Paw Mountains,</a:t>
            </a:r>
            <a:r>
              <a:rPr lang="en-US" baseline="0" dirty="0"/>
              <a:t> Montana: site of Chief Joseph’s speech.</a:t>
            </a:r>
          </a:p>
          <a:p>
            <a:endParaRPr lang="en-US" baseline="0" dirty="0"/>
          </a:p>
          <a:p>
            <a:r>
              <a:rPr lang="en-US" sz="1200" b="1" kern="1200" dirty="0">
                <a:solidFill>
                  <a:schemeClr val="tx1"/>
                </a:solidFill>
                <a:effectLst/>
                <a:latin typeface="+mn-lt"/>
                <a:ea typeface="+mn-ea"/>
                <a:cs typeface="+mn-cs"/>
              </a:rPr>
              <a:t>Background info: </a:t>
            </a:r>
            <a:r>
              <a:rPr lang="en-US" sz="1200" kern="1200" dirty="0">
                <a:solidFill>
                  <a:schemeClr val="tx1"/>
                </a:solidFill>
                <a:effectLst/>
                <a:latin typeface="+mn-lt"/>
                <a:ea typeface="+mn-ea"/>
                <a:cs typeface="+mn-cs"/>
              </a:rPr>
              <a:t>In 1863, some Nez Perce chiefs signed a treaty with the US agreeing to surrender their ancestral lands and be moved instead to a reservation in Idaho.  Chief Joseph the Elder (Chief Joseph’s father), Chief Looking Glass and Chief </a:t>
            </a:r>
            <a:r>
              <a:rPr lang="en-US" sz="1200" kern="1200" dirty="0" err="1">
                <a:solidFill>
                  <a:schemeClr val="tx1"/>
                </a:solidFill>
                <a:effectLst/>
                <a:latin typeface="+mn-lt"/>
                <a:ea typeface="+mn-ea"/>
                <a:cs typeface="+mn-cs"/>
              </a:rPr>
              <a:t>Toohulhulsote</a:t>
            </a:r>
            <a:r>
              <a:rPr lang="en-US" sz="1200" kern="1200" dirty="0">
                <a:solidFill>
                  <a:schemeClr val="tx1"/>
                </a:solidFill>
                <a:effectLst/>
                <a:latin typeface="+mn-lt"/>
                <a:ea typeface="+mn-ea"/>
                <a:cs typeface="+mn-cs"/>
              </a:rPr>
              <a:t>, as well as others, refused to do so.  This lead to an uneasy standoff for 14 years, during which time the non-treaty Nez Perce were allowed to remain.  In 1877, the US Army decided to take action to end the standoff. The </a:t>
            </a:r>
            <a:r>
              <a:rPr lang="en-US" sz="1200" u="sng" kern="1200" dirty="0">
                <a:solidFill>
                  <a:schemeClr val="tx1"/>
                </a:solidFill>
                <a:effectLst/>
                <a:latin typeface="+mn-lt"/>
                <a:ea typeface="+mn-ea"/>
                <a:cs typeface="+mn-cs"/>
                <a:hlinkClick r:id="rId3" tooltip="Nez Perce War"/>
              </a:rPr>
              <a:t>Nez Perce War</a:t>
            </a:r>
            <a:r>
              <a:rPr lang="en-US" sz="1200" kern="1200" dirty="0">
                <a:solidFill>
                  <a:schemeClr val="tx1"/>
                </a:solidFill>
                <a:effectLst/>
                <a:latin typeface="+mn-lt"/>
                <a:ea typeface="+mn-ea"/>
                <a:cs typeface="+mn-cs"/>
              </a:rPr>
              <a:t> was the name given to the U.S. Army's pursuit of the over 800 Nez Perce and an allied band of the </a:t>
            </a:r>
            <a:r>
              <a:rPr lang="en-US" sz="1200" u="sng" kern="1200" dirty="0">
                <a:solidFill>
                  <a:schemeClr val="tx1"/>
                </a:solidFill>
                <a:effectLst/>
                <a:latin typeface="+mn-lt"/>
                <a:ea typeface="+mn-ea"/>
                <a:cs typeface="+mn-cs"/>
                <a:hlinkClick r:id="rId4" tooltip="Palouse"/>
              </a:rPr>
              <a:t>Palouse</a:t>
            </a:r>
            <a:r>
              <a:rPr lang="en-US" sz="1200" kern="1200" dirty="0">
                <a:solidFill>
                  <a:schemeClr val="tx1"/>
                </a:solidFill>
                <a:effectLst/>
                <a:latin typeface="+mn-lt"/>
                <a:ea typeface="+mn-ea"/>
                <a:cs typeface="+mn-cs"/>
              </a:rPr>
              <a:t> tribe who had fled toward freedom. Initially they had hoped to take refuge with the </a:t>
            </a:r>
            <a:r>
              <a:rPr lang="en-US" sz="1200" u="sng" kern="1200" dirty="0">
                <a:solidFill>
                  <a:schemeClr val="tx1"/>
                </a:solidFill>
                <a:effectLst/>
                <a:latin typeface="+mn-lt"/>
                <a:ea typeface="+mn-ea"/>
                <a:cs typeface="+mn-cs"/>
                <a:hlinkClick r:id="rId5" tooltip="Crow nation"/>
              </a:rPr>
              <a:t>Crow nation</a:t>
            </a:r>
            <a:r>
              <a:rPr lang="en-US" sz="1200" kern="1200" dirty="0">
                <a:solidFill>
                  <a:schemeClr val="tx1"/>
                </a:solidFill>
                <a:effectLst/>
                <a:latin typeface="+mn-lt"/>
                <a:ea typeface="+mn-ea"/>
                <a:cs typeface="+mn-cs"/>
              </a:rPr>
              <a:t> in the </a:t>
            </a:r>
            <a:r>
              <a:rPr lang="en-US" sz="1200" u="sng" kern="1200" dirty="0">
                <a:solidFill>
                  <a:schemeClr val="tx1"/>
                </a:solidFill>
                <a:effectLst/>
                <a:latin typeface="+mn-lt"/>
                <a:ea typeface="+mn-ea"/>
                <a:cs typeface="+mn-cs"/>
                <a:hlinkClick r:id="rId6" tooltip="Montana Territory"/>
              </a:rPr>
              <a:t>Montana Territory</a:t>
            </a:r>
            <a:r>
              <a:rPr lang="en-US" sz="1200" kern="1200" dirty="0">
                <a:solidFill>
                  <a:schemeClr val="tx1"/>
                </a:solidFill>
                <a:effectLst/>
                <a:latin typeface="+mn-lt"/>
                <a:ea typeface="+mn-ea"/>
                <a:cs typeface="+mn-cs"/>
              </a:rPr>
              <a:t>, but when the Crow refused to grant them aid, the Nez Perce went north in an attempt to reach asylum with </a:t>
            </a:r>
            <a:r>
              <a:rPr lang="en-US" sz="1200" u="sng" kern="1200" dirty="0">
                <a:solidFill>
                  <a:schemeClr val="tx1"/>
                </a:solidFill>
                <a:effectLst/>
                <a:latin typeface="+mn-lt"/>
                <a:ea typeface="+mn-ea"/>
                <a:cs typeface="+mn-cs"/>
                <a:hlinkClick r:id="rId7" tooltip="Sioux"/>
              </a:rPr>
              <a:t>Sioux</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tooltip="Sitting Bull"/>
              </a:rPr>
              <a:t>Chief Sitting Bull</a:t>
            </a:r>
            <a:r>
              <a:rPr lang="en-US" sz="1200" kern="1200" dirty="0">
                <a:solidFill>
                  <a:schemeClr val="tx1"/>
                </a:solidFill>
                <a:effectLst/>
                <a:latin typeface="+mn-lt"/>
                <a:ea typeface="+mn-ea"/>
                <a:cs typeface="+mn-cs"/>
              </a:rPr>
              <a:t> and his followers who had fled to Canada in 1876.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over three months, the Nez Perce outmaneuvered and battled their pursuers traveling 1,170 miles across </a:t>
            </a:r>
            <a:r>
              <a:rPr lang="en-US" sz="1200" u="sng" kern="1200" dirty="0">
                <a:solidFill>
                  <a:schemeClr val="tx1"/>
                </a:solidFill>
                <a:effectLst/>
                <a:latin typeface="+mn-lt"/>
                <a:ea typeface="+mn-ea"/>
                <a:cs typeface="+mn-cs"/>
                <a:hlinkClick r:id="rId9" tooltip="Oregon"/>
              </a:rPr>
              <a:t>Oregon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0" tooltip="Washington (U.S. state)"/>
              </a:rPr>
              <a:t>Washington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tooltip="Idaho"/>
              </a:rPr>
              <a:t>Idaho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2" tooltip="Wyoming"/>
              </a:rPr>
              <a:t>Wyoming</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13" tooltip="Montana"/>
              </a:rPr>
              <a:t>Montana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General Howard, leading the opposing cavalry, was impressed with the skill with which the Nez Perce fought, using advance and rear guards, skirmish lines, and field fortifications. Finally, after a devastating five-day battle during freezing weather conditions with no food or blankets, with the major war leaders dead, Joseph formally </a:t>
            </a:r>
            <a:r>
              <a:rPr lang="en-US" sz="1200" u="sng" kern="1200" dirty="0">
                <a:solidFill>
                  <a:schemeClr val="tx1"/>
                </a:solidFill>
                <a:effectLst/>
                <a:latin typeface="+mn-lt"/>
                <a:ea typeface="+mn-ea"/>
                <a:cs typeface="+mn-cs"/>
                <a:hlinkClick r:id="rId14" tooltip="Surrender (military)"/>
              </a:rPr>
              <a:t>surrendered</a:t>
            </a:r>
            <a:r>
              <a:rPr lang="en-US" sz="1200" kern="1200" dirty="0">
                <a:solidFill>
                  <a:schemeClr val="tx1"/>
                </a:solidFill>
                <a:effectLst/>
                <a:latin typeface="+mn-lt"/>
                <a:ea typeface="+mn-ea"/>
                <a:cs typeface="+mn-cs"/>
              </a:rPr>
              <a:t> to General on October 5, 1877 in the </a:t>
            </a:r>
            <a:r>
              <a:rPr lang="en-US" sz="1200" u="sng" kern="1200" dirty="0">
                <a:solidFill>
                  <a:schemeClr val="tx1"/>
                </a:solidFill>
                <a:effectLst/>
                <a:latin typeface="+mn-lt"/>
                <a:ea typeface="+mn-ea"/>
                <a:cs typeface="+mn-cs"/>
                <a:hlinkClick r:id="rId15" tooltip="Bear Paw Mountains"/>
              </a:rPr>
              <a:t>Bear Paw Mountains</a:t>
            </a:r>
            <a:r>
              <a:rPr lang="en-US" sz="1200" kern="1200" dirty="0">
                <a:solidFill>
                  <a:schemeClr val="tx1"/>
                </a:solidFill>
                <a:effectLst/>
                <a:latin typeface="+mn-lt"/>
                <a:ea typeface="+mn-ea"/>
                <a:cs typeface="+mn-cs"/>
              </a:rPr>
              <a:t> of the </a:t>
            </a:r>
            <a:r>
              <a:rPr lang="en-US" sz="1200" u="sng" kern="1200" dirty="0">
                <a:solidFill>
                  <a:schemeClr val="tx1"/>
                </a:solidFill>
                <a:effectLst/>
                <a:latin typeface="+mn-lt"/>
                <a:ea typeface="+mn-ea"/>
                <a:cs typeface="+mn-cs"/>
                <a:hlinkClick r:id="rId6" tooltip="Montana Territory"/>
              </a:rPr>
              <a:t>Montana Territory</a:t>
            </a:r>
            <a:r>
              <a:rPr lang="en-US" sz="1200" kern="1200" dirty="0">
                <a:solidFill>
                  <a:schemeClr val="tx1"/>
                </a:solidFill>
                <a:effectLst/>
                <a:latin typeface="+mn-lt"/>
                <a:ea typeface="+mn-ea"/>
                <a:cs typeface="+mn-cs"/>
              </a:rPr>
              <a:t>, less than 40 miles south of Canada. (Source: Wikipedia)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battle is remembered in popular history by the words attributed to Chief Joseph at the formal surrender. </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31</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Pronunciation: Too </a:t>
            </a:r>
            <a:r>
              <a:rPr lang="en-US" dirty="0" err="1"/>
              <a:t>hool</a:t>
            </a:r>
            <a:r>
              <a:rPr lang="en-US" dirty="0"/>
              <a:t> </a:t>
            </a:r>
            <a:r>
              <a:rPr lang="en-US" dirty="0" err="1"/>
              <a:t>hool</a:t>
            </a:r>
            <a:r>
              <a:rPr lang="en-US" dirty="0"/>
              <a:t> </a:t>
            </a:r>
            <a:r>
              <a:rPr lang="en-US" dirty="0" err="1"/>
              <a:t>zo</a:t>
            </a:r>
            <a:r>
              <a:rPr lang="en-US" dirty="0"/>
              <a:t> the</a:t>
            </a:r>
          </a:p>
        </p:txBody>
      </p:sp>
      <p:sp>
        <p:nvSpPr>
          <p:cNvPr id="4" name="Slide Number Placeholder 3"/>
          <p:cNvSpPr>
            <a:spLocks noGrp="1"/>
          </p:cNvSpPr>
          <p:nvPr>
            <p:ph type="sldNum" sz="quarter" idx="10"/>
          </p:nvPr>
        </p:nvSpPr>
        <p:spPr/>
        <p:txBody>
          <a:bodyPr/>
          <a:lstStyle/>
          <a:p>
            <a:fld id="{530BD731-16A9-CE4B-AF81-962BD65F277D}" type="slidenum">
              <a:rPr lang="en-US" smtClean="0"/>
              <a:t>32</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33</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7F9E29-8902-D448-8802-1615A03F2F83}" type="slidenum">
              <a:rPr lang="en-US" sz="1200">
                <a:solidFill>
                  <a:prstClr val="black"/>
                </a:solidFill>
                <a:latin typeface="Optima" charset="0"/>
              </a:rPr>
              <a:pPr/>
              <a:t>34</a:t>
            </a:fld>
            <a:endParaRPr lang="en-US" sz="1200">
              <a:solidFill>
                <a:prstClr val="black"/>
              </a:solidFill>
              <a:latin typeface="Optima" charset="0"/>
            </a:endParaRPr>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35</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36</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37</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38</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t>39</a:t>
            </a:fld>
            <a:endParaRPr lang="en-US"/>
          </a:p>
        </p:txBody>
      </p:sp>
    </p:spTree>
    <p:extLst>
      <p:ext uri="{BB962C8B-B14F-4D97-AF65-F5344CB8AC3E}">
        <p14:creationId xmlns:p14="http://schemas.microsoft.com/office/powerpoint/2010/main" val="231100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4E01930-3B4B-45F7-8E3C-E90C4A627D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8840219-E660-473B-96A9-1725A094D5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Trailer is 2:47</a:t>
            </a:r>
          </a:p>
        </p:txBody>
      </p:sp>
      <p:sp>
        <p:nvSpPr>
          <p:cNvPr id="13316" name="Slide Number Placeholder 3">
            <a:extLst>
              <a:ext uri="{FF2B5EF4-FFF2-40B4-BE49-F238E27FC236}">
                <a16:creationId xmlns:a16="http://schemas.microsoft.com/office/drawing/2014/main" id="{BD4755A0-64CB-43C7-B936-8C5EF56016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C0025D9-8FC4-4E2B-ABAA-340816E31BA1}" type="slidenum">
              <a:rPr lang="en-US" altLang="en-US" smtClean="0"/>
              <a:pPr/>
              <a:t>49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Factoid comes from Achieving</a:t>
            </a:r>
            <a:r>
              <a:rPr lang="en-US" baseline="0" dirty="0"/>
              <a:t> the Core site.  I postulate that 100% of the reading standards in 6-12 require close reading to demonstrate proficiency.</a:t>
            </a:r>
            <a:endParaRPr lang="en-US" dirty="0"/>
          </a:p>
        </p:txBody>
      </p:sp>
      <p:sp>
        <p:nvSpPr>
          <p:cNvPr id="4" name="Slide Number Placeholder 3"/>
          <p:cNvSpPr>
            <a:spLocks noGrp="1"/>
          </p:cNvSpPr>
          <p:nvPr>
            <p:ph type="sldNum" sz="quarter" idx="10"/>
          </p:nvPr>
        </p:nvSpPr>
        <p:spPr/>
        <p:txBody>
          <a:bodyPr/>
          <a:lstStyle/>
          <a:p>
            <a:pPr>
              <a:defRPr/>
            </a:pPr>
            <a:fld id="{55680F11-A36B-4DDD-ACF2-289E0393F39A}" type="slidenum">
              <a:rPr lang="en-US" smtClean="0"/>
              <a:pPr>
                <a:defRPr/>
              </a:pPr>
              <a:t>9</a:t>
            </a:fld>
            <a:endParaRPr lang="en-US" dirty="0"/>
          </a:p>
        </p:txBody>
      </p:sp>
    </p:spTree>
    <p:extLst>
      <p:ext uri="{BB962C8B-B14F-4D97-AF65-F5344CB8AC3E}">
        <p14:creationId xmlns:p14="http://schemas.microsoft.com/office/powerpoint/2010/main" val="201045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challenges the common practice of connecting text-to-self</a:t>
            </a:r>
            <a:r>
              <a:rPr lang="en-US" baseline="0" dirty="0"/>
              <a:t> as a priority and text-to-world as a way to get students interested in the text.  Engagement develops from a strong sense of purpose but purpose does not mean personal.  Purpose may be relative to other learning. </a:t>
            </a:r>
            <a:endParaRPr lang="en-US" dirty="0"/>
          </a:p>
        </p:txBody>
      </p:sp>
      <p:sp>
        <p:nvSpPr>
          <p:cNvPr id="4" name="Slide Number Placeholder 3"/>
          <p:cNvSpPr>
            <a:spLocks noGrp="1"/>
          </p:cNvSpPr>
          <p:nvPr>
            <p:ph type="sldNum" sz="quarter" idx="10"/>
          </p:nvPr>
        </p:nvSpPr>
        <p:spPr/>
        <p:txBody>
          <a:bodyPr/>
          <a:lstStyle/>
          <a:p>
            <a:pPr>
              <a:defRPr/>
            </a:pPr>
            <a:fld id="{55680F11-A36B-4DDD-ACF2-289E0393F39A}" type="slidenum">
              <a:rPr lang="en-US" smtClean="0"/>
              <a:pPr>
                <a:defRPr/>
              </a:pPr>
              <a:t>10</a:t>
            </a:fld>
            <a:endParaRPr lang="en-US" dirty="0"/>
          </a:p>
        </p:txBody>
      </p:sp>
    </p:spTree>
    <p:extLst>
      <p:ext uri="{BB962C8B-B14F-4D97-AF65-F5344CB8AC3E}">
        <p14:creationId xmlns:p14="http://schemas.microsoft.com/office/powerpoint/2010/main" val="325256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close reading does not ask DOK 1 level questions for the most part.  With a single text, DOK 3 should be the goal.  With multiple texts, even with portions of text from different sources, DOK 4</a:t>
            </a:r>
            <a:r>
              <a:rPr lang="en-US" baseline="0" dirty="0"/>
              <a:t> should be the goal of the TDQ. </a:t>
            </a:r>
            <a:endParaRPr lang="en-US" dirty="0"/>
          </a:p>
        </p:txBody>
      </p:sp>
      <p:sp>
        <p:nvSpPr>
          <p:cNvPr id="4" name="Slide Number Placeholder 3"/>
          <p:cNvSpPr>
            <a:spLocks noGrp="1"/>
          </p:cNvSpPr>
          <p:nvPr>
            <p:ph type="sldNum" sz="quarter" idx="10"/>
          </p:nvPr>
        </p:nvSpPr>
        <p:spPr/>
        <p:txBody>
          <a:bodyPr/>
          <a:lstStyle/>
          <a:p>
            <a:pPr>
              <a:defRPr/>
            </a:pPr>
            <a:fld id="{55680F11-A36B-4DDD-ACF2-289E0393F39A}" type="slidenum">
              <a:rPr lang="en-US" smtClean="0"/>
              <a:pPr>
                <a:defRPr/>
              </a:pPr>
              <a:t>11</a:t>
            </a:fld>
            <a:endParaRPr lang="en-US" dirty="0"/>
          </a:p>
        </p:txBody>
      </p:sp>
    </p:spTree>
    <p:extLst>
      <p:ext uri="{BB962C8B-B14F-4D97-AF65-F5344CB8AC3E}">
        <p14:creationId xmlns:p14="http://schemas.microsoft.com/office/powerpoint/2010/main" val="168958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TDQ requires that the reader approach the text</a:t>
            </a:r>
            <a:r>
              <a:rPr lang="en-US" baseline="0" dirty="0"/>
              <a:t> with a writer’s eye.  </a:t>
            </a:r>
            <a:endParaRPr lang="en-US" dirty="0"/>
          </a:p>
        </p:txBody>
      </p:sp>
      <p:sp>
        <p:nvSpPr>
          <p:cNvPr id="4" name="Slide Number Placeholder 3"/>
          <p:cNvSpPr>
            <a:spLocks noGrp="1"/>
          </p:cNvSpPr>
          <p:nvPr>
            <p:ph type="sldNum" sz="quarter" idx="10"/>
          </p:nvPr>
        </p:nvSpPr>
        <p:spPr/>
        <p:txBody>
          <a:bodyPr/>
          <a:lstStyle/>
          <a:p>
            <a:pPr>
              <a:defRPr/>
            </a:pPr>
            <a:fld id="{55680F11-A36B-4DDD-ACF2-289E0393F39A}" type="slidenum">
              <a:rPr lang="en-US" smtClean="0"/>
              <a:pPr>
                <a:defRPr/>
              </a:pPr>
              <a:t>12</a:t>
            </a:fld>
            <a:endParaRPr lang="en-US" dirty="0"/>
          </a:p>
        </p:txBody>
      </p:sp>
    </p:spTree>
    <p:extLst>
      <p:ext uri="{BB962C8B-B14F-4D97-AF65-F5344CB8AC3E}">
        <p14:creationId xmlns:p14="http://schemas.microsoft.com/office/powerpoint/2010/main" val="299334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text needs to be worthy of close reading. </a:t>
            </a:r>
          </a:p>
        </p:txBody>
      </p:sp>
      <p:sp>
        <p:nvSpPr>
          <p:cNvPr id="4" name="Slide Number Placeholder 3"/>
          <p:cNvSpPr>
            <a:spLocks noGrp="1"/>
          </p:cNvSpPr>
          <p:nvPr>
            <p:ph type="sldNum" sz="quarter" idx="5"/>
          </p:nvPr>
        </p:nvSpPr>
        <p:spPr/>
        <p:txBody>
          <a:bodyPr/>
          <a:lstStyle/>
          <a:p>
            <a:fld id="{2E9F3996-039B-47FA-883C-1AED3835FF2C}" type="slidenum">
              <a:rPr lang="en-US" smtClean="0"/>
              <a:t>13</a:t>
            </a:fld>
            <a:endParaRPr lang="en-US"/>
          </a:p>
        </p:txBody>
      </p:sp>
    </p:spTree>
    <p:extLst>
      <p:ext uri="{BB962C8B-B14F-4D97-AF65-F5344CB8AC3E}">
        <p14:creationId xmlns:p14="http://schemas.microsoft.com/office/powerpoint/2010/main" val="36587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Fountas and Pinnell: The cont9inuum of Literacy Learning, Grades K-8</a:t>
            </a:r>
          </a:p>
        </p:txBody>
      </p:sp>
      <p:sp>
        <p:nvSpPr>
          <p:cNvPr id="4" name="Slide Number Placeholder 3"/>
          <p:cNvSpPr>
            <a:spLocks noGrp="1"/>
          </p:cNvSpPr>
          <p:nvPr>
            <p:ph type="sldNum" sz="quarter" idx="5"/>
          </p:nvPr>
        </p:nvSpPr>
        <p:spPr/>
        <p:txBody>
          <a:bodyPr/>
          <a:lstStyle/>
          <a:p>
            <a:fld id="{2E9F3996-039B-47FA-883C-1AED3835FF2C}" type="slidenum">
              <a:rPr lang="en-US" smtClean="0"/>
              <a:t>14</a:t>
            </a:fld>
            <a:endParaRPr lang="en-US"/>
          </a:p>
        </p:txBody>
      </p:sp>
    </p:spTree>
    <p:extLst>
      <p:ext uri="{BB962C8B-B14F-4D97-AF65-F5344CB8AC3E}">
        <p14:creationId xmlns:p14="http://schemas.microsoft.com/office/powerpoint/2010/main" val="388441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select a title for specific reasons, then meander away from that reason as we develop lessons.</a:t>
            </a:r>
          </a:p>
        </p:txBody>
      </p:sp>
      <p:sp>
        <p:nvSpPr>
          <p:cNvPr id="4" name="Slide Number Placeholder 3"/>
          <p:cNvSpPr>
            <a:spLocks noGrp="1"/>
          </p:cNvSpPr>
          <p:nvPr>
            <p:ph type="sldNum" sz="quarter" idx="5"/>
          </p:nvPr>
        </p:nvSpPr>
        <p:spPr/>
        <p:txBody>
          <a:bodyPr/>
          <a:lstStyle/>
          <a:p>
            <a:fld id="{2E9F3996-039B-47FA-883C-1AED3835FF2C}" type="slidenum">
              <a:rPr lang="en-US" smtClean="0"/>
              <a:t>20</a:t>
            </a:fld>
            <a:endParaRPr lang="en-US"/>
          </a:p>
        </p:txBody>
      </p:sp>
    </p:spTree>
    <p:extLst>
      <p:ext uri="{BB962C8B-B14F-4D97-AF65-F5344CB8AC3E}">
        <p14:creationId xmlns:p14="http://schemas.microsoft.com/office/powerpoint/2010/main" val="175331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pPr>
            <a:endParaRPr sz="1300"/>
          </a:p>
        </p:txBody>
      </p:sp>
      <p:sp>
        <p:nvSpPr>
          <p:cNvPr id="126" name="Shape 12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close up of a logo&#10;&#10;Description automatically generated">
            <a:extLst>
              <a:ext uri="{FF2B5EF4-FFF2-40B4-BE49-F238E27FC236}">
                <a16:creationId xmlns:a16="http://schemas.microsoft.com/office/drawing/2014/main" id="{7973B7C3-C781-47B5-BD09-BE88A5106F55}"/>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3C9CC525-E67C-46E7-AC8D-6A24E0C7E72E}"/>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descr="A close up of a logo&#10;&#10;Description automatically generated">
            <a:extLst>
              <a:ext uri="{FF2B5EF4-FFF2-40B4-BE49-F238E27FC236}">
                <a16:creationId xmlns:a16="http://schemas.microsoft.com/office/drawing/2014/main" id="{B051707E-1439-462E-B995-00132449A1E8}"/>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26B2F5F5-086F-4E74-98CA-5F8C366A2675}"/>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descr="A close up of a logo&#10;&#10;Description automatically generated">
            <a:extLst>
              <a:ext uri="{FF2B5EF4-FFF2-40B4-BE49-F238E27FC236}">
                <a16:creationId xmlns:a16="http://schemas.microsoft.com/office/drawing/2014/main" id="{C7D7C91C-1349-4206-861D-C7D8D60B4BD4}"/>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close up of a logo&#10;&#10;Description automatically generated">
            <a:extLst>
              <a:ext uri="{FF2B5EF4-FFF2-40B4-BE49-F238E27FC236}">
                <a16:creationId xmlns:a16="http://schemas.microsoft.com/office/drawing/2014/main" id="{33B264BE-4699-453A-A747-5519A41A3A5D}"/>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pic>
        <p:nvPicPr>
          <p:cNvPr id="7" name="Picture 6" descr="A close up of a logo&#10;&#10;Description automatically generated">
            <a:extLst>
              <a:ext uri="{FF2B5EF4-FFF2-40B4-BE49-F238E27FC236}">
                <a16:creationId xmlns:a16="http://schemas.microsoft.com/office/drawing/2014/main" id="{0AD035AF-02E0-4C40-9013-F45E80A18DF6}"/>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8B14BA99-8C27-4921-869D-A3246E4271D1}"/>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pic>
        <p:nvPicPr>
          <p:cNvPr id="7" name="Picture 6" descr="A close up of a logo&#10;&#10;Description automatically generated">
            <a:extLst>
              <a:ext uri="{FF2B5EF4-FFF2-40B4-BE49-F238E27FC236}">
                <a16:creationId xmlns:a16="http://schemas.microsoft.com/office/drawing/2014/main" id="{9DAD5788-CF7C-426E-B064-786A49AE06D2}"/>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CBA2489D-A5CD-4845-AE87-14DAB469CE68}"/>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descr="A close up of a logo&#10;&#10;Description automatically generated">
            <a:extLst>
              <a:ext uri="{FF2B5EF4-FFF2-40B4-BE49-F238E27FC236}">
                <a16:creationId xmlns:a16="http://schemas.microsoft.com/office/drawing/2014/main" id="{AD296849-FF40-4A0F-BF86-DA4EB49A1BCF}"/>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1DBAD634-C187-4E82-B127-6D73EF67E00E}"/>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descr="A close up of a logo&#10;&#10;Description automatically generated">
            <a:extLst>
              <a:ext uri="{FF2B5EF4-FFF2-40B4-BE49-F238E27FC236}">
                <a16:creationId xmlns:a16="http://schemas.microsoft.com/office/drawing/2014/main" id="{41493301-4653-4BEC-B418-CAD6F84AE826}"/>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767C728D-F0EA-4981-9725-3675B8D9C37D}"/>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descr="A close up of a logo&#10;&#10;Description automatically generated">
            <a:extLst>
              <a:ext uri="{FF2B5EF4-FFF2-40B4-BE49-F238E27FC236}">
                <a16:creationId xmlns:a16="http://schemas.microsoft.com/office/drawing/2014/main" id="{CB31C578-3746-4324-AC9E-00C2AF76FC23}"/>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4/2/2020</a:t>
            </a:fld>
            <a:endParaRPr lang="en-US" dirty="0"/>
          </a:p>
        </p:txBody>
      </p:sp>
      <p:pic>
        <p:nvPicPr>
          <p:cNvPr id="8" name="Picture 7" descr="A close up of a logo&#10;&#10;Description automatically generated">
            <a:extLst>
              <a:ext uri="{FF2B5EF4-FFF2-40B4-BE49-F238E27FC236}">
                <a16:creationId xmlns:a16="http://schemas.microsoft.com/office/drawing/2014/main" id="{8D548E2F-EAD6-4FFC-84C4-560E559C5D2A}"/>
              </a:ext>
            </a:extLst>
          </p:cNvPr>
          <p:cNvPicPr>
            <a:picLocks noChangeAspect="1"/>
          </p:cNvPicPr>
          <p:nvPr userDrawn="1"/>
        </p:nvPicPr>
        <p:blipFill>
          <a:blip r:embed="rId2"/>
          <a:stretch>
            <a:fillRect/>
          </a:stretch>
        </p:blipFill>
        <p:spPr>
          <a:xfrm>
            <a:off x="511439" y="6406487"/>
            <a:ext cx="704321" cy="2567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rec/download/v5d_Jumtrj43S9GV5QSDUPR_W9S4evisgHJP_KAKxBu2UHkDY1qiZbpEZeAzMf1DAq0qXRD6H8gXY0jb" TargetMode="External"/><Relationship Id="rId2" Type="http://schemas.openxmlformats.org/officeDocument/2006/relationships/hyperlink" Target="https://zoom.us/rec/share/1MFTdZKr9EFIX8_ztHqAWaMuN9_-X6a80XBN-PZbnUqSJ6t1VZTrBRp5Khu3hG1b?startTime=158568178300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https://www.youtube.com/embed/gMcJVoLwyD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orms.gle/KXB7UY4ZrDTuqSew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F4DA-181D-43CB-831E-7DBDEE61C1F2}"/>
              </a:ext>
            </a:extLst>
          </p:cNvPr>
          <p:cNvSpPr>
            <a:spLocks noGrp="1"/>
          </p:cNvSpPr>
          <p:nvPr>
            <p:ph type="ctrTitle"/>
          </p:nvPr>
        </p:nvSpPr>
        <p:spPr/>
        <p:txBody>
          <a:bodyPr/>
          <a:lstStyle/>
          <a:p>
            <a:r>
              <a:rPr lang="en-US" altLang="en-US" dirty="0"/>
              <a:t>Crafting Text-Dependent Questions and Prompts </a:t>
            </a:r>
            <a:endParaRPr lang="en-US" dirty="0"/>
          </a:p>
        </p:txBody>
      </p:sp>
      <p:sp>
        <p:nvSpPr>
          <p:cNvPr id="3" name="Subtitle 2">
            <a:extLst>
              <a:ext uri="{FF2B5EF4-FFF2-40B4-BE49-F238E27FC236}">
                <a16:creationId xmlns:a16="http://schemas.microsoft.com/office/drawing/2014/main" id="{EBD7345D-CE1E-46CA-A0E8-009CD9D33CE2}"/>
              </a:ext>
            </a:extLst>
          </p:cNvPr>
          <p:cNvSpPr>
            <a:spLocks noGrp="1"/>
          </p:cNvSpPr>
          <p:nvPr>
            <p:ph type="subTitle" idx="1"/>
          </p:nvPr>
        </p:nvSpPr>
        <p:spPr>
          <a:xfrm>
            <a:off x="1507067" y="4050833"/>
            <a:ext cx="7766936" cy="2244459"/>
          </a:xfrm>
        </p:spPr>
        <p:txBody>
          <a:bodyPr>
            <a:normAutofit/>
          </a:bodyPr>
          <a:lstStyle/>
          <a:p>
            <a:pPr algn="ctr"/>
            <a:r>
              <a:rPr lang="en-US" altLang="en-US" sz="2600" dirty="0">
                <a:solidFill>
                  <a:schemeClr val="tx1"/>
                </a:solidFill>
              </a:rPr>
              <a:t>Learning in the Virtual Classroom</a:t>
            </a:r>
          </a:p>
          <a:p>
            <a:pPr algn="ctr"/>
            <a:r>
              <a:rPr lang="en-US" altLang="en-US" sz="2600" dirty="0">
                <a:solidFill>
                  <a:schemeClr val="tx1"/>
                </a:solidFill>
              </a:rPr>
              <a:t>Morgan Dunton</a:t>
            </a:r>
          </a:p>
          <a:p>
            <a:pPr algn="ctr"/>
            <a:r>
              <a:rPr lang="en-US" altLang="en-US" sz="2600" dirty="0">
                <a:solidFill>
                  <a:schemeClr val="tx1"/>
                </a:solidFill>
              </a:rPr>
              <a:t>ELA Specialist</a:t>
            </a:r>
          </a:p>
          <a:p>
            <a:endParaRPr lang="en-US" dirty="0"/>
          </a:p>
        </p:txBody>
      </p:sp>
    </p:spTree>
    <p:extLst>
      <p:ext uri="{BB962C8B-B14F-4D97-AF65-F5344CB8AC3E}">
        <p14:creationId xmlns:p14="http://schemas.microsoft.com/office/powerpoint/2010/main" val="91933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TDQ</a:t>
            </a:r>
          </a:p>
        </p:txBody>
      </p:sp>
      <p:sp>
        <p:nvSpPr>
          <p:cNvPr id="3" name="Content Placeholder 2"/>
          <p:cNvSpPr>
            <a:spLocks noGrp="1"/>
          </p:cNvSpPr>
          <p:nvPr>
            <p:ph idx="1"/>
          </p:nvPr>
        </p:nvSpPr>
        <p:spPr/>
        <p:txBody>
          <a:bodyPr>
            <a:normAutofit/>
          </a:bodyPr>
          <a:lstStyle/>
          <a:p>
            <a:r>
              <a:rPr lang="en-US" sz="2800" dirty="0"/>
              <a:t>A text-dependent question:</a:t>
            </a:r>
          </a:p>
          <a:p>
            <a:pPr lvl="1">
              <a:buFont typeface="Arial" pitchFamily="34" charset="0"/>
              <a:buChar char="•"/>
            </a:pPr>
            <a:r>
              <a:rPr lang="en-US" sz="2800" dirty="0"/>
              <a:t>Does not elicit a personal or general response</a:t>
            </a:r>
          </a:p>
          <a:p>
            <a:pPr lvl="1">
              <a:buFont typeface="Arial" pitchFamily="34" charset="0"/>
              <a:buChar char="•"/>
            </a:pPr>
            <a:r>
              <a:rPr lang="en-US" sz="2800" dirty="0"/>
              <a:t>Does not take the student to the wider world (before getting grounded and familiar with the text)</a:t>
            </a:r>
          </a:p>
          <a:p>
            <a:pPr lvl="1">
              <a:buFont typeface="Arial" pitchFamily="34" charset="0"/>
              <a:buChar char="•"/>
            </a:pPr>
            <a:r>
              <a:rPr lang="en-US" sz="2800" dirty="0"/>
              <a:t>Does not rely on a student’s prior knowledge to respond </a:t>
            </a:r>
          </a:p>
        </p:txBody>
      </p:sp>
    </p:spTree>
    <p:extLst>
      <p:ext uri="{BB962C8B-B14F-4D97-AF65-F5344CB8AC3E}">
        <p14:creationId xmlns:p14="http://schemas.microsoft.com/office/powerpoint/2010/main" val="102947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TDQ’s ask students to</a:t>
            </a:r>
          </a:p>
        </p:txBody>
      </p:sp>
      <p:sp>
        <p:nvSpPr>
          <p:cNvPr id="3" name="Content Placeholder 2"/>
          <p:cNvSpPr>
            <a:spLocks noGrp="1"/>
          </p:cNvSpPr>
          <p:nvPr>
            <p:ph idx="1"/>
          </p:nvPr>
        </p:nvSpPr>
        <p:spPr>
          <a:xfrm>
            <a:off x="764931" y="1143000"/>
            <a:ext cx="9445869" cy="4572000"/>
          </a:xfrm>
        </p:spPr>
        <p:txBody>
          <a:bodyPr>
            <a:noAutofit/>
          </a:bodyPr>
          <a:lstStyle/>
          <a:p>
            <a:pPr lvl="0">
              <a:buFont typeface="Arial" pitchFamily="34" charset="0"/>
              <a:buChar char="•"/>
            </a:pPr>
            <a:r>
              <a:rPr lang="en-US" sz="2800" dirty="0">
                <a:solidFill>
                  <a:srgbClr val="FF0000"/>
                </a:solidFill>
              </a:rPr>
              <a:t>Analyze</a:t>
            </a:r>
            <a:r>
              <a:rPr lang="en-US" sz="2800" dirty="0"/>
              <a:t> paragraphs on a sentence by sentence basis and sentences on a word by word basis to determine the role played by individual paragraphs, sentences, phrases, or words</a:t>
            </a:r>
          </a:p>
          <a:p>
            <a:pPr lvl="0">
              <a:buFont typeface="Arial" pitchFamily="34" charset="0"/>
              <a:buChar char="•"/>
            </a:pPr>
            <a:r>
              <a:rPr lang="en-US" sz="2800" dirty="0">
                <a:solidFill>
                  <a:srgbClr val="FF0000"/>
                </a:solidFill>
              </a:rPr>
              <a:t>Investigate</a:t>
            </a:r>
            <a:r>
              <a:rPr lang="en-US" sz="2800" dirty="0"/>
              <a:t> how meaning can be altered by changing key words and why an author may have chosen one word over another</a:t>
            </a:r>
          </a:p>
          <a:p>
            <a:pPr lvl="0">
              <a:buFont typeface="Arial" pitchFamily="34" charset="0"/>
              <a:buChar char="•"/>
            </a:pPr>
            <a:r>
              <a:rPr lang="en-US" sz="2800" dirty="0">
                <a:solidFill>
                  <a:srgbClr val="FF0000"/>
                </a:solidFill>
              </a:rPr>
              <a:t>Probe</a:t>
            </a:r>
            <a:r>
              <a:rPr lang="en-US" sz="2800" dirty="0"/>
              <a:t> each argument in persuasive text, each idea in informational text, each key detail in literary text, each position in an academic text, and observe how these build to a whole</a:t>
            </a:r>
          </a:p>
        </p:txBody>
      </p:sp>
    </p:spTree>
    <p:extLst>
      <p:ext uri="{BB962C8B-B14F-4D97-AF65-F5344CB8AC3E}">
        <p14:creationId xmlns:p14="http://schemas.microsoft.com/office/powerpoint/2010/main" val="2209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TDQ’s ask students to</a:t>
            </a:r>
          </a:p>
        </p:txBody>
      </p:sp>
      <p:sp>
        <p:nvSpPr>
          <p:cNvPr id="3" name="Content Placeholder 2"/>
          <p:cNvSpPr>
            <a:spLocks noGrp="1"/>
          </p:cNvSpPr>
          <p:nvPr>
            <p:ph idx="1"/>
          </p:nvPr>
        </p:nvSpPr>
        <p:spPr/>
        <p:txBody>
          <a:bodyPr>
            <a:normAutofit fontScale="92500"/>
          </a:bodyPr>
          <a:lstStyle/>
          <a:p>
            <a:pPr lvl="0">
              <a:buFont typeface="Arial" pitchFamily="34" charset="0"/>
              <a:buChar char="•"/>
            </a:pPr>
            <a:r>
              <a:rPr lang="en-US" sz="2800" dirty="0">
                <a:solidFill>
                  <a:srgbClr val="FF0000"/>
                </a:solidFill>
              </a:rPr>
              <a:t>Examine</a:t>
            </a:r>
            <a:r>
              <a:rPr lang="en-US" sz="2800" dirty="0"/>
              <a:t> how shifts in the direction of an argument or explanation are achieved and the impact of those shifts</a:t>
            </a:r>
          </a:p>
          <a:p>
            <a:pPr lvl="0">
              <a:buFont typeface="Arial" pitchFamily="34" charset="0"/>
              <a:buChar char="•"/>
            </a:pPr>
            <a:r>
              <a:rPr lang="en-US" sz="2800" dirty="0">
                <a:solidFill>
                  <a:srgbClr val="FF0000"/>
                </a:solidFill>
              </a:rPr>
              <a:t>Question</a:t>
            </a:r>
            <a:r>
              <a:rPr lang="en-US" sz="2800" dirty="0"/>
              <a:t> why authors choose to begin and end when they do</a:t>
            </a:r>
          </a:p>
          <a:p>
            <a:pPr lvl="0">
              <a:buFont typeface="Arial" pitchFamily="34" charset="0"/>
              <a:buChar char="•"/>
            </a:pPr>
            <a:r>
              <a:rPr lang="en-US" sz="2800" dirty="0">
                <a:solidFill>
                  <a:srgbClr val="FF0000"/>
                </a:solidFill>
              </a:rPr>
              <a:t>Note</a:t>
            </a:r>
            <a:r>
              <a:rPr lang="en-US" sz="2800" dirty="0"/>
              <a:t> and </a:t>
            </a:r>
            <a:r>
              <a:rPr lang="en-US" sz="2800" dirty="0">
                <a:solidFill>
                  <a:srgbClr val="FF0000"/>
                </a:solidFill>
              </a:rPr>
              <a:t>assess</a:t>
            </a:r>
            <a:r>
              <a:rPr lang="en-US" sz="2800" dirty="0"/>
              <a:t> patterns of writing and what they achieve</a:t>
            </a:r>
          </a:p>
          <a:p>
            <a:pPr lvl="0">
              <a:buFont typeface="Arial" pitchFamily="34" charset="0"/>
              <a:buChar char="•"/>
            </a:pPr>
            <a:r>
              <a:rPr lang="en-US" sz="2800" dirty="0">
                <a:solidFill>
                  <a:srgbClr val="FF0000"/>
                </a:solidFill>
              </a:rPr>
              <a:t>Consider</a:t>
            </a:r>
            <a:r>
              <a:rPr lang="en-US" sz="2800" dirty="0"/>
              <a:t> what the text leaves uncertain or unstated</a:t>
            </a:r>
          </a:p>
          <a:p>
            <a:pPr>
              <a:buFont typeface="Arial" pitchFamily="34" charset="0"/>
              <a:buChar char="•"/>
            </a:pPr>
            <a:endParaRPr lang="en-US" dirty="0"/>
          </a:p>
          <a:p>
            <a:pPr>
              <a:buFont typeface="Arial" pitchFamily="34" charset="0"/>
              <a:buChar char="•"/>
            </a:pPr>
            <a:endParaRPr lang="en-US" dirty="0"/>
          </a:p>
        </p:txBody>
      </p:sp>
    </p:spTree>
    <p:extLst>
      <p:ext uri="{BB962C8B-B14F-4D97-AF65-F5344CB8AC3E}">
        <p14:creationId xmlns:p14="http://schemas.microsoft.com/office/powerpoint/2010/main" val="38036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1" name="Straight Connector 8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34" name="Picture 10" descr="Whole Big Wall Covered With Lot Of Books Stock Photo, Picture And ...">
            <a:extLst>
              <a:ext uri="{FF2B5EF4-FFF2-40B4-BE49-F238E27FC236}">
                <a16:creationId xmlns:a16="http://schemas.microsoft.com/office/drawing/2014/main" id="{2CC4C276-743E-448D-9E38-7FC573F4173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528" r="12637" b="9090"/>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A643FF-76F0-4754-BB99-FC53CDCACAE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Choose a Worthy Text(s)</a:t>
            </a:r>
          </a:p>
        </p:txBody>
      </p:sp>
      <p:cxnSp>
        <p:nvCxnSpPr>
          <p:cNvPr id="91" name="Straight Connector 9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159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E3F5-17AA-4DB2-A929-B52FDC60AD4F}"/>
              </a:ext>
            </a:extLst>
          </p:cNvPr>
          <p:cNvSpPr>
            <a:spLocks noGrp="1"/>
          </p:cNvSpPr>
          <p:nvPr>
            <p:ph type="title"/>
          </p:nvPr>
        </p:nvSpPr>
        <p:spPr>
          <a:xfrm>
            <a:off x="677334" y="609600"/>
            <a:ext cx="8596668" cy="1320800"/>
          </a:xfrm>
        </p:spPr>
        <p:txBody>
          <a:bodyPr anchor="t">
            <a:normAutofit/>
          </a:bodyPr>
          <a:lstStyle/>
          <a:p>
            <a:r>
              <a:rPr lang="en-US" dirty="0"/>
              <a:t>Characteristic of a worthy text </a:t>
            </a:r>
          </a:p>
        </p:txBody>
      </p:sp>
      <p:sp>
        <p:nvSpPr>
          <p:cNvPr id="3" name="Content Placeholder 2">
            <a:extLst>
              <a:ext uri="{FF2B5EF4-FFF2-40B4-BE49-F238E27FC236}">
                <a16:creationId xmlns:a16="http://schemas.microsoft.com/office/drawing/2014/main" id="{4521EB2B-2731-4A9E-95B2-CE2365DE8DD6}"/>
              </a:ext>
            </a:extLst>
          </p:cNvPr>
          <p:cNvSpPr>
            <a:spLocks noGrp="1"/>
          </p:cNvSpPr>
          <p:nvPr>
            <p:ph idx="1"/>
          </p:nvPr>
        </p:nvSpPr>
        <p:spPr>
          <a:xfrm>
            <a:off x="6336287" y="2160589"/>
            <a:ext cx="3059640" cy="3880773"/>
          </a:xfrm>
        </p:spPr>
        <p:txBody>
          <a:bodyPr>
            <a:normAutofit/>
          </a:bodyPr>
          <a:lstStyle/>
          <a:p>
            <a:r>
              <a:rPr lang="en-US" sz="2400" dirty="0"/>
              <a:t>Genre or form: generally have specific characteristics. A genre may be presented in various forms i.e. mystery as novel, film, graphic novel, etc. </a:t>
            </a:r>
          </a:p>
          <a:p>
            <a:endParaRPr lang="en-US" dirty="0"/>
          </a:p>
        </p:txBody>
      </p:sp>
      <p:pic>
        <p:nvPicPr>
          <p:cNvPr id="2050" name="Picture 2" descr="Amarillo Escape and Mystery - 8 510 photos - 241 avis - Salle de ...">
            <a:extLst>
              <a:ext uri="{FF2B5EF4-FFF2-40B4-BE49-F238E27FC236}">
                <a16:creationId xmlns:a16="http://schemas.microsoft.com/office/drawing/2014/main" id="{2781CB93-05D6-482E-9D06-C7FA75552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31"/>
          <a:stretch/>
        </p:blipFill>
        <p:spPr bwMode="auto">
          <a:xfrm>
            <a:off x="677334" y="2159331"/>
            <a:ext cx="5654296"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03_tutorial_3_karambaggym_irregularstructure_02">
            <a:extLst>
              <a:ext uri="{FF2B5EF4-FFF2-40B4-BE49-F238E27FC236}">
                <a16:creationId xmlns:a16="http://schemas.microsoft.com/office/drawing/2014/main" id="{29C8D2F1-A297-4192-A5B2-02B8368E4E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09" r="22633"/>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9AAF45-9E70-42D1-89B9-6F3FFCBF042F}"/>
              </a:ext>
            </a:extLst>
          </p:cNvPr>
          <p:cNvSpPr>
            <a:spLocks noGrp="1"/>
          </p:cNvSpPr>
          <p:nvPr>
            <p:ph type="title"/>
          </p:nvPr>
        </p:nvSpPr>
        <p:spPr>
          <a:xfrm>
            <a:off x="677333" y="609600"/>
            <a:ext cx="3851123" cy="1320800"/>
          </a:xfrm>
        </p:spPr>
        <p:txBody>
          <a:bodyPr>
            <a:normAutofit/>
          </a:bodyPr>
          <a:lstStyle/>
          <a:p>
            <a:r>
              <a:rPr lang="en-US" dirty="0"/>
              <a:t>Characteristic of a worthy text </a:t>
            </a:r>
          </a:p>
        </p:txBody>
      </p:sp>
      <p:sp>
        <p:nvSpPr>
          <p:cNvPr id="3" name="Content Placeholder 2">
            <a:extLst>
              <a:ext uri="{FF2B5EF4-FFF2-40B4-BE49-F238E27FC236}">
                <a16:creationId xmlns:a16="http://schemas.microsoft.com/office/drawing/2014/main" id="{A280F44F-3370-4E15-9B93-A51CFBBAB3E2}"/>
              </a:ext>
            </a:extLst>
          </p:cNvPr>
          <p:cNvSpPr>
            <a:spLocks noGrp="1"/>
          </p:cNvSpPr>
          <p:nvPr>
            <p:ph idx="1"/>
          </p:nvPr>
        </p:nvSpPr>
        <p:spPr>
          <a:xfrm>
            <a:off x="677334" y="2160589"/>
            <a:ext cx="3851122" cy="3880773"/>
          </a:xfrm>
        </p:spPr>
        <p:txBody>
          <a:bodyPr>
            <a:normAutofit fontScale="92500"/>
          </a:bodyPr>
          <a:lstStyle/>
          <a:p>
            <a:r>
              <a:rPr lang="en-US" sz="2400" dirty="0"/>
              <a:t>Structure: the organizational structure of the text may depend on the norms of the discipline and the form in which it is presented. The structure may also include graphics, illustrations, charts, or other visual features that add to the complexity of the text. </a:t>
            </a:r>
          </a:p>
          <a:p>
            <a:endParaRPr lang="en-US"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720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FDF2-785C-47D0-82E0-311A4ADD451F}"/>
              </a:ext>
            </a:extLst>
          </p:cNvPr>
          <p:cNvSpPr>
            <a:spLocks noGrp="1"/>
          </p:cNvSpPr>
          <p:nvPr>
            <p:ph type="title"/>
          </p:nvPr>
        </p:nvSpPr>
        <p:spPr>
          <a:xfrm>
            <a:off x="5536734" y="609600"/>
            <a:ext cx="3737268" cy="1320800"/>
          </a:xfrm>
        </p:spPr>
        <p:txBody>
          <a:bodyPr>
            <a:normAutofit/>
          </a:bodyPr>
          <a:lstStyle/>
          <a:p>
            <a:r>
              <a:rPr lang="en-US" dirty="0"/>
              <a:t>Characteristic of a worthy text </a:t>
            </a:r>
          </a:p>
        </p:txBody>
      </p:sp>
      <p:sp>
        <p:nvSpPr>
          <p:cNvPr id="3" name="Content Placeholder 2">
            <a:extLst>
              <a:ext uri="{FF2B5EF4-FFF2-40B4-BE49-F238E27FC236}">
                <a16:creationId xmlns:a16="http://schemas.microsoft.com/office/drawing/2014/main" id="{937C6939-3075-4FC0-A87C-57823704CABB}"/>
              </a:ext>
            </a:extLst>
          </p:cNvPr>
          <p:cNvSpPr>
            <a:spLocks noGrp="1"/>
          </p:cNvSpPr>
          <p:nvPr>
            <p:ph idx="1"/>
          </p:nvPr>
        </p:nvSpPr>
        <p:spPr>
          <a:xfrm>
            <a:off x="5209563" y="2160589"/>
            <a:ext cx="4064439" cy="3880773"/>
          </a:xfrm>
        </p:spPr>
        <p:txBody>
          <a:bodyPr>
            <a:normAutofit/>
          </a:bodyPr>
          <a:lstStyle/>
          <a:p>
            <a:r>
              <a:rPr lang="en-US" sz="2400" dirty="0"/>
              <a:t>Content: topic of the focus or relative to story structure in fiction. Content may be more challenging when the reader is being introduced to the topic. Some topics may require knowledge of specific vocabulary. </a:t>
            </a:r>
          </a:p>
          <a:p>
            <a:endParaRPr lang="en-US" dirty="0"/>
          </a:p>
        </p:txBody>
      </p:sp>
      <p:pic>
        <p:nvPicPr>
          <p:cNvPr id="4098" name="Picture 2" descr="Strategies to Maintain Focus while Writing Your Dissertation ...">
            <a:extLst>
              <a:ext uri="{FF2B5EF4-FFF2-40B4-BE49-F238E27FC236}">
                <a16:creationId xmlns:a16="http://schemas.microsoft.com/office/drawing/2014/main" id="{08DAF8E8-5350-4274-824D-738DB9B23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01" r="26850"/>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225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F447C3-4BF8-42C0-BBB4-A831D71F5544}"/>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Characteristic of a worthy text </a:t>
            </a:r>
          </a:p>
        </p:txBody>
      </p:sp>
      <p:pic>
        <p:nvPicPr>
          <p:cNvPr id="5122" name="Picture 2" descr="Difference Between Theme and Topic (with Comparison Chart) - Key ...">
            <a:extLst>
              <a:ext uri="{FF2B5EF4-FFF2-40B4-BE49-F238E27FC236}">
                <a16:creationId xmlns:a16="http://schemas.microsoft.com/office/drawing/2014/main" id="{F3B0B8B3-FED3-4A49-91C9-65916C8A43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2711737"/>
            <a:ext cx="3856774" cy="15234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C7BF05-A1A3-44C5-82AA-D2FFB0462951}"/>
              </a:ext>
            </a:extLst>
          </p:cNvPr>
          <p:cNvSpPr>
            <a:spLocks noGrp="1"/>
          </p:cNvSpPr>
          <p:nvPr>
            <p:ph idx="1"/>
          </p:nvPr>
        </p:nvSpPr>
        <p:spPr>
          <a:xfrm>
            <a:off x="7181725" y="2837329"/>
            <a:ext cx="4512988" cy="3317938"/>
          </a:xfrm>
        </p:spPr>
        <p:txBody>
          <a:bodyPr anchor="t">
            <a:normAutofit/>
          </a:bodyPr>
          <a:lstStyle/>
          <a:p>
            <a:pPr marL="0" indent="0">
              <a:buNone/>
            </a:pPr>
            <a:r>
              <a:rPr lang="en-US" sz="2800" dirty="0">
                <a:solidFill>
                  <a:srgbClr val="FFFFFF"/>
                </a:solidFill>
              </a:rPr>
              <a:t>Themes and topics: </a:t>
            </a:r>
          </a:p>
          <a:p>
            <a:r>
              <a:rPr lang="en-US" sz="2800" dirty="0">
                <a:solidFill>
                  <a:srgbClr val="FFFFFF"/>
                </a:solidFill>
              </a:rPr>
              <a:t>Big ideas communicated by the writer; may be concrete or abstract</a:t>
            </a:r>
          </a:p>
          <a:p>
            <a:endParaRPr lang="en-US" dirty="0">
              <a:solidFill>
                <a:srgbClr val="FFFFFF"/>
              </a:solidFill>
            </a:endParaRPr>
          </a:p>
          <a:p>
            <a:pPr marL="0" indent="0">
              <a:buNone/>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72563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5D04E9-41CA-4510-B888-EE30298CEFB1}"/>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Characteristic of a worthy text </a:t>
            </a:r>
          </a:p>
        </p:txBody>
      </p:sp>
      <p:pic>
        <p:nvPicPr>
          <p:cNvPr id="6146" name="Picture 2" descr="Couch Potatoes May Be Genetically Predisposed to Being Lazy, MU ...">
            <a:extLst>
              <a:ext uri="{FF2B5EF4-FFF2-40B4-BE49-F238E27FC236}">
                <a16:creationId xmlns:a16="http://schemas.microsoft.com/office/drawing/2014/main" id="{F834B534-7E86-4471-8779-3A9AED95E0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993412"/>
            <a:ext cx="3856774" cy="29600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7854AB-2C5D-4C2B-B00C-7745628747DF}"/>
              </a:ext>
            </a:extLst>
          </p:cNvPr>
          <p:cNvSpPr>
            <a:spLocks noGrp="1"/>
          </p:cNvSpPr>
          <p:nvPr>
            <p:ph idx="1"/>
          </p:nvPr>
        </p:nvSpPr>
        <p:spPr>
          <a:xfrm>
            <a:off x="6783355" y="2837329"/>
            <a:ext cx="4911358" cy="3317938"/>
          </a:xfrm>
        </p:spPr>
        <p:txBody>
          <a:bodyPr anchor="t">
            <a:normAutofit/>
          </a:bodyPr>
          <a:lstStyle/>
          <a:p>
            <a:r>
              <a:rPr lang="en-US" sz="2400" dirty="0">
                <a:solidFill>
                  <a:srgbClr val="FFFFFF"/>
                </a:solidFill>
              </a:rPr>
              <a:t>Language and literary features: fiction and nonfiction maintain different uses of language, sometimes blended</a:t>
            </a:r>
          </a:p>
          <a:p>
            <a:endParaRPr lang="en-US" sz="2400" dirty="0">
              <a:solidFill>
                <a:srgbClr val="FFFFFF"/>
              </a:solidFill>
            </a:endParaRPr>
          </a:p>
          <a:p>
            <a:r>
              <a:rPr lang="en-US" sz="2400" i="1" dirty="0">
                <a:solidFill>
                  <a:srgbClr val="FFFFFF"/>
                </a:solidFill>
              </a:rPr>
              <a:t>I am becoming a couch potato</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527310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5B40-A3CE-427D-8FF7-87F63F3D0A78}"/>
              </a:ext>
            </a:extLst>
          </p:cNvPr>
          <p:cNvSpPr>
            <a:spLocks noGrp="1"/>
          </p:cNvSpPr>
          <p:nvPr>
            <p:ph type="title"/>
          </p:nvPr>
        </p:nvSpPr>
        <p:spPr>
          <a:xfrm>
            <a:off x="4997309" y="609600"/>
            <a:ext cx="4276692" cy="1320800"/>
          </a:xfrm>
        </p:spPr>
        <p:txBody>
          <a:bodyPr anchor="ctr">
            <a:normAutofit/>
          </a:bodyPr>
          <a:lstStyle/>
          <a:p>
            <a:r>
              <a:rPr lang="en-US" dirty="0"/>
              <a:t>Characteristic of a worthy text </a:t>
            </a:r>
          </a:p>
        </p:txBody>
      </p:sp>
      <p:pic>
        <p:nvPicPr>
          <p:cNvPr id="7170" name="Picture 2" descr="Absalom, Absalom! by William Faulkner (1951, Hardcover) for sale ...">
            <a:extLst>
              <a:ext uri="{FF2B5EF4-FFF2-40B4-BE49-F238E27FC236}">
                <a16:creationId xmlns:a16="http://schemas.microsoft.com/office/drawing/2014/main" id="{3A692E38-338F-40BD-A12F-0EDCE4438C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439" y="804672"/>
            <a:ext cx="3610782" cy="50856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BAEF64-A4F2-413C-8F4C-890DE790DD1B}"/>
              </a:ext>
            </a:extLst>
          </p:cNvPr>
          <p:cNvSpPr>
            <a:spLocks noGrp="1"/>
          </p:cNvSpPr>
          <p:nvPr>
            <p:ph idx="1"/>
          </p:nvPr>
        </p:nvSpPr>
        <p:spPr>
          <a:xfrm>
            <a:off x="4985823" y="2160589"/>
            <a:ext cx="4285176" cy="3768573"/>
          </a:xfrm>
        </p:spPr>
        <p:txBody>
          <a:bodyPr>
            <a:normAutofit fontScale="92500" lnSpcReduction="10000"/>
          </a:bodyPr>
          <a:lstStyle/>
          <a:p>
            <a:pPr>
              <a:lnSpc>
                <a:spcPct val="90000"/>
              </a:lnSpc>
            </a:pPr>
            <a:r>
              <a:rPr lang="en-US" sz="2400" dirty="0"/>
              <a:t>Sentence complexity: a variety of syntax and sentence structures may make the piece more complex</a:t>
            </a:r>
          </a:p>
          <a:p>
            <a:pPr>
              <a:lnSpc>
                <a:spcPct val="90000"/>
              </a:lnSpc>
            </a:pPr>
            <a:r>
              <a:rPr lang="en-US" sz="1000" i="1" dirty="0"/>
              <a:t>Just exactly like Father if Father had known as much about it the night before I went out there as he did the day after I came back thinking Mad impotent old man who realized at last that there must be some limit even to the capabilities of a demon for doing harm, who must have seen his situation as that of the show girl, the pony, who realizes that the principal tune she prances to comes not from horn and fiddle and drum but from a clock and calendar, must have seen himself as the old </a:t>
            </a:r>
            <a:r>
              <a:rPr lang="en-US" sz="1000" i="1" dirty="0" err="1"/>
              <a:t>wornout</a:t>
            </a:r>
            <a:r>
              <a:rPr lang="en-US" sz="1000" i="1" dirty="0"/>
              <a:t> cannon which realizes that it can deliver just one more fierce shot and crumble to dust in its own furious blast and recoil, who looked about upon the scene which was still within his scope and compass and saw son gone, vanished, more insuperable to him now than if the son were dead since now (if the son still lived) his name would be different and those to call him by it strangers and whatever dragon’s outcropping of </a:t>
            </a:r>
            <a:r>
              <a:rPr lang="en-US" sz="1000" i="1" dirty="0" err="1"/>
              <a:t>Sutpen</a:t>
            </a:r>
            <a:r>
              <a:rPr lang="en-US" sz="1000" i="1" dirty="0"/>
              <a:t> blood the son might sow on the body of whatever strange woman would therefore carry on the tradition, accomplish the hereditary evil and harm under another name and upon and among people who will never have heard the right one; </a:t>
            </a:r>
          </a:p>
          <a:p>
            <a:pPr>
              <a:lnSpc>
                <a:spcPct val="90000"/>
              </a:lnSpc>
            </a:pPr>
            <a:endParaRPr lang="en-US" sz="1000" dirty="0"/>
          </a:p>
        </p:txBody>
      </p:sp>
    </p:spTree>
    <p:extLst>
      <p:ext uri="{BB962C8B-B14F-4D97-AF65-F5344CB8AC3E}">
        <p14:creationId xmlns:p14="http://schemas.microsoft.com/office/powerpoint/2010/main" val="187169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0431-4852-4EDC-81FE-77E40F4A1701}"/>
              </a:ext>
            </a:extLst>
          </p:cNvPr>
          <p:cNvSpPr>
            <a:spLocks noGrp="1"/>
          </p:cNvSpPr>
          <p:nvPr>
            <p:ph type="title"/>
          </p:nvPr>
        </p:nvSpPr>
        <p:spPr/>
        <p:txBody>
          <a:bodyPr/>
          <a:lstStyle/>
          <a:p>
            <a:r>
              <a:rPr lang="en-US" dirty="0"/>
              <a:t>Live session recorded 3/31/2020</a:t>
            </a:r>
          </a:p>
        </p:txBody>
      </p:sp>
      <p:sp>
        <p:nvSpPr>
          <p:cNvPr id="3" name="Content Placeholder 2">
            <a:extLst>
              <a:ext uri="{FF2B5EF4-FFF2-40B4-BE49-F238E27FC236}">
                <a16:creationId xmlns:a16="http://schemas.microsoft.com/office/drawing/2014/main" id="{6F1F9A2C-873B-4058-AD42-FC8FAFC96126}"/>
              </a:ext>
            </a:extLst>
          </p:cNvPr>
          <p:cNvSpPr>
            <a:spLocks noGrp="1"/>
          </p:cNvSpPr>
          <p:nvPr>
            <p:ph idx="1"/>
          </p:nvPr>
        </p:nvSpPr>
        <p:spPr/>
        <p:txBody>
          <a:bodyPr anchor="ctr">
            <a:normAutofit/>
          </a:bodyPr>
          <a:lstStyle/>
          <a:p>
            <a:pPr marL="0" indent="0" algn="ctr">
              <a:buNone/>
            </a:pPr>
            <a:r>
              <a:rPr lang="en-US" sz="3200" dirty="0">
                <a:hlinkClick r:id="rId2"/>
              </a:rPr>
              <a:t>Link to recording</a:t>
            </a:r>
            <a:endParaRPr lang="en-US" sz="3200" dirty="0"/>
          </a:p>
          <a:p>
            <a:pPr marL="0" indent="0" algn="ctr">
              <a:buNone/>
            </a:pPr>
            <a:endParaRPr lang="en-US" sz="3200" dirty="0"/>
          </a:p>
          <a:p>
            <a:pPr marL="0" indent="0" algn="ctr">
              <a:buNone/>
            </a:pPr>
            <a:r>
              <a:rPr lang="en-US" sz="3200" dirty="0">
                <a:hlinkClick r:id="rId3"/>
              </a:rPr>
              <a:t>Link to chat record</a:t>
            </a:r>
            <a:endParaRPr lang="en-US" sz="3200" dirty="0"/>
          </a:p>
        </p:txBody>
      </p:sp>
    </p:spTree>
    <p:extLst>
      <p:ext uri="{BB962C8B-B14F-4D97-AF65-F5344CB8AC3E}">
        <p14:creationId xmlns:p14="http://schemas.microsoft.com/office/powerpoint/2010/main" val="234440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92C6-BC5B-49D2-9FEE-18CBFDCF9B62}"/>
              </a:ext>
            </a:extLst>
          </p:cNvPr>
          <p:cNvSpPr>
            <a:spLocks noGrp="1"/>
          </p:cNvSpPr>
          <p:nvPr>
            <p:ph type="title"/>
          </p:nvPr>
        </p:nvSpPr>
        <p:spPr/>
        <p:txBody>
          <a:bodyPr/>
          <a:lstStyle/>
          <a:p>
            <a:r>
              <a:rPr lang="en-US" dirty="0"/>
              <a:t>Choose a worthy text</a:t>
            </a:r>
          </a:p>
        </p:txBody>
      </p:sp>
      <p:sp>
        <p:nvSpPr>
          <p:cNvPr id="3" name="Content Placeholder 2">
            <a:extLst>
              <a:ext uri="{FF2B5EF4-FFF2-40B4-BE49-F238E27FC236}">
                <a16:creationId xmlns:a16="http://schemas.microsoft.com/office/drawing/2014/main" id="{D7811BA9-0022-42AD-A432-A46DAD4FE76E}"/>
              </a:ext>
            </a:extLst>
          </p:cNvPr>
          <p:cNvSpPr>
            <a:spLocks noGrp="1"/>
          </p:cNvSpPr>
          <p:nvPr>
            <p:ph idx="1"/>
          </p:nvPr>
        </p:nvSpPr>
        <p:spPr/>
        <p:txBody>
          <a:bodyPr>
            <a:normAutofit/>
          </a:bodyPr>
          <a:lstStyle/>
          <a:p>
            <a:r>
              <a:rPr lang="en-US" sz="2800" dirty="0"/>
              <a:t>No doubt, you have already done this</a:t>
            </a:r>
          </a:p>
          <a:p>
            <a:r>
              <a:rPr lang="en-US" sz="2800" dirty="0"/>
              <a:t>Note the particular qualities you want students to notice, note, analyze, and use in responses</a:t>
            </a:r>
          </a:p>
          <a:p>
            <a:r>
              <a:rPr lang="en-US" sz="2800" dirty="0"/>
              <a:t>Make sure your questions and assignments reflect or capture these qualities</a:t>
            </a:r>
          </a:p>
          <a:p>
            <a:r>
              <a:rPr lang="en-US" sz="2800" dirty="0"/>
              <a:t>Consider the culminating task that results from reading/viewing</a:t>
            </a:r>
          </a:p>
        </p:txBody>
      </p:sp>
    </p:spTree>
    <p:extLst>
      <p:ext uri="{BB962C8B-B14F-4D97-AF65-F5344CB8AC3E}">
        <p14:creationId xmlns:p14="http://schemas.microsoft.com/office/powerpoint/2010/main" val="344586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38B4915-F500-4980-9F1D-AB8DBB0B7126}"/>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600"/>
              <a:t>Then develop text-dependent questions in four phases</a:t>
            </a:r>
          </a:p>
        </p:txBody>
      </p:sp>
      <p:sp>
        <p:nvSpPr>
          <p:cNvPr id="83" name="Isosceles Triangle 82">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194" name="Picture 2" descr="Text-Dependent Questions, Grades 6-12: Pathways to Close and ...">
            <a:extLst>
              <a:ext uri="{FF2B5EF4-FFF2-40B4-BE49-F238E27FC236}">
                <a16:creationId xmlns:a16="http://schemas.microsoft.com/office/drawing/2014/main" id="{84AAEB45-F97B-4AB6-AACB-DDA2D77982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2806" y="1265315"/>
            <a:ext cx="3511490" cy="433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3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spcBef>
                <a:spcPts val="0"/>
              </a:spcBef>
              <a:buClr>
                <a:srgbClr val="2B5880"/>
              </a:buClr>
              <a:buSzPct val="25000"/>
            </a:pPr>
            <a:r>
              <a:rPr lang="en-US" b="1">
                <a:solidFill>
                  <a:srgbClr val="2B5880"/>
                </a:solidFill>
                <a:latin typeface="Arial"/>
                <a:ea typeface="Arial"/>
                <a:cs typeface="Arial"/>
                <a:sym typeface="Arial"/>
                <a:rtl val="0"/>
              </a:rPr>
              <a:t>Phases of Close Reading</a:t>
            </a:r>
          </a:p>
        </p:txBody>
      </p:sp>
      <p:sp>
        <p:nvSpPr>
          <p:cNvPr id="122" name="Shape 122"/>
          <p:cNvSpPr txBox="1">
            <a:spLocks noGrp="1"/>
          </p:cNvSpPr>
          <p:nvPr>
            <p:ph type="body" idx="1"/>
          </p:nvPr>
        </p:nvSpPr>
        <p:spPr>
          <a:xfrm>
            <a:off x="503853" y="1600200"/>
            <a:ext cx="9706947" cy="4114800"/>
          </a:xfrm>
          <a:prstGeom prst="rect">
            <a:avLst/>
          </a:prstGeom>
          <a:noFill/>
          <a:ln>
            <a:noFill/>
          </a:ln>
        </p:spPr>
        <p:txBody>
          <a:bodyPr vert="horz" lIns="91425" tIns="45700" rIns="91425" bIns="45700" rtlCol="0" anchor="t" anchorCtr="0">
            <a:noAutofit/>
          </a:bodyPr>
          <a:lstStyle/>
          <a:p>
            <a:pPr>
              <a:spcBef>
                <a:spcPts val="0"/>
              </a:spcBef>
              <a:buSzPct val="100000"/>
            </a:pPr>
            <a:r>
              <a:rPr lang="en-US" sz="2800" dirty="0">
                <a:solidFill>
                  <a:schemeClr val="dk1"/>
                </a:solidFill>
              </a:rPr>
              <a:t>Called a “phase” to reflect the progressive and iterative nature of close reading practices</a:t>
            </a:r>
          </a:p>
          <a:p>
            <a:pPr>
              <a:spcBef>
                <a:spcPts val="0"/>
              </a:spcBef>
              <a:buClr>
                <a:schemeClr val="dk1"/>
              </a:buClr>
              <a:buSzPct val="100000"/>
              <a:buFont typeface="Arial"/>
              <a:buChar char="•"/>
            </a:pPr>
            <a:r>
              <a:rPr lang="en-US" sz="2800" dirty="0">
                <a:solidFill>
                  <a:schemeClr val="dk1"/>
                </a:solidFill>
                <a:latin typeface="Arial"/>
                <a:ea typeface="Arial"/>
                <a:cs typeface="Arial"/>
                <a:sym typeface="Arial"/>
                <a:rtl val="0"/>
              </a:rPr>
              <a:t>Each phase aligns to multiple standards across multiple strands</a:t>
            </a:r>
          </a:p>
          <a:p>
            <a:pPr>
              <a:spcBef>
                <a:spcPts val="560"/>
              </a:spcBef>
              <a:buClr>
                <a:schemeClr val="dk1"/>
              </a:buClr>
              <a:buSzPct val="100000"/>
              <a:buFont typeface="Arial"/>
              <a:buChar char="•"/>
            </a:pPr>
            <a:r>
              <a:rPr lang="en-US" sz="2800" dirty="0">
                <a:solidFill>
                  <a:schemeClr val="dk1"/>
                </a:solidFill>
                <a:latin typeface="Arial"/>
                <a:ea typeface="Arial"/>
                <a:cs typeface="Arial"/>
                <a:sym typeface="Arial"/>
                <a:rtl val="0"/>
              </a:rPr>
              <a:t>Each phase is a step in the development of grade level reading skills</a:t>
            </a:r>
          </a:p>
          <a:p>
            <a:pPr>
              <a:spcBef>
                <a:spcPts val="560"/>
              </a:spcBef>
              <a:buClr>
                <a:schemeClr val="dk1"/>
              </a:buClr>
              <a:buSzPct val="100000"/>
              <a:buFont typeface="Arial"/>
              <a:buChar char="•"/>
            </a:pPr>
            <a:r>
              <a:rPr lang="en-US" sz="2800" dirty="0">
                <a:solidFill>
                  <a:schemeClr val="dk1"/>
                </a:solidFill>
                <a:latin typeface="Arial"/>
                <a:ea typeface="Arial"/>
                <a:cs typeface="Arial"/>
                <a:sym typeface="Arial"/>
                <a:rtl val="0"/>
              </a:rPr>
              <a:t>Each phase can begin anew with a different text</a:t>
            </a:r>
          </a:p>
          <a:p>
            <a:pPr indent="-165100">
              <a:spcBef>
                <a:spcPts val="560"/>
              </a:spcBef>
              <a:buClr>
                <a:schemeClr val="dk1"/>
              </a:buClr>
              <a:buNone/>
            </a:pPr>
            <a:endParaRPr sz="2800" dirty="0">
              <a:solidFill>
                <a:schemeClr val="dk1"/>
              </a:solidFill>
              <a:latin typeface="Arial"/>
              <a:ea typeface="Arial"/>
              <a:cs typeface="Arial"/>
              <a:sym typeface="Arial"/>
              <a:rtl val="0"/>
            </a:endParaRPr>
          </a:p>
        </p:txBody>
      </p:sp>
      <p:sp>
        <p:nvSpPr>
          <p:cNvPr id="123" name="Shape 123"/>
          <p:cNvSpPr txBox="1">
            <a:spLocks noGrp="1"/>
          </p:cNvSpPr>
          <p:nvPr>
            <p:ph type="sldNum" idx="12"/>
          </p:nvPr>
        </p:nvSpPr>
        <p:spPr>
          <a:xfrm>
            <a:off x="8077200" y="6245226"/>
            <a:ext cx="2133598" cy="476249"/>
          </a:xfrm>
          <a:prstGeom prst="rect">
            <a:avLst/>
          </a:prstGeom>
          <a:noFill/>
          <a:ln>
            <a:noFill/>
          </a:ln>
        </p:spPr>
        <p:txBody>
          <a:bodyPr vert="horz" lIns="91425" tIns="45700" rIns="91425" bIns="45700" rtlCol="0" anchor="t" anchorCtr="0">
            <a:noAutofit/>
          </a:bodyPr>
          <a:lstStyle/>
          <a:p>
            <a:pPr>
              <a:buClr>
                <a:schemeClr val="dk1"/>
              </a:buClr>
              <a:buSzPct val="25000"/>
            </a:pPr>
            <a:fld id="{00000000-1234-1234-1234-123412341234}" type="slidenum">
              <a:rPr lang="en-US" sz="1400">
                <a:solidFill>
                  <a:schemeClr val="dk1"/>
                </a:solidFill>
                <a:latin typeface="Arial"/>
                <a:ea typeface="Arial"/>
                <a:cs typeface="Arial"/>
                <a:sym typeface="Arial"/>
                <a:rtl val="0"/>
              </a:rPr>
              <a:pPr>
                <a:buClr>
                  <a:schemeClr val="dk1"/>
                </a:buClr>
                <a:buSzPct val="25000"/>
              </a:pPr>
              <a:t>22</a:t>
            </a:fld>
            <a:endParaRPr lang="en-US" sz="1400">
              <a:solidFill>
                <a:schemeClr val="dk1"/>
              </a:solidFill>
              <a:latin typeface="Arial"/>
              <a:ea typeface="Arial"/>
              <a:cs typeface="Arial"/>
              <a:sym typeface="Arial"/>
              <a:rtl val="0"/>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1A4E49-C2BC-4E43-AD6E-7082AE3C104A}"/>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What Does the Text Say?</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385ED7-1CBA-481E-88E2-EB1CE05590DF}"/>
              </a:ext>
            </a:extLst>
          </p:cNvPr>
          <p:cNvGraphicFramePr>
            <a:graphicFrameLocks noGrp="1"/>
          </p:cNvGraphicFramePr>
          <p:nvPr>
            <p:ph idx="1"/>
            <p:extLst>
              <p:ext uri="{D42A27DB-BD31-4B8C-83A1-F6EECF244321}">
                <p14:modId xmlns:p14="http://schemas.microsoft.com/office/powerpoint/2010/main" val="114297360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50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A20B6CF-3F34-4044-A9CC-73D4838B1020}"/>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How Does the Text Work?</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A691F0-F429-4C88-AEAB-F3A1C632428A}"/>
              </a:ext>
            </a:extLst>
          </p:cNvPr>
          <p:cNvGraphicFramePr>
            <a:graphicFrameLocks noGrp="1"/>
          </p:cNvGraphicFramePr>
          <p:nvPr>
            <p:ph idx="1"/>
            <p:extLst>
              <p:ext uri="{D42A27DB-BD31-4B8C-83A1-F6EECF244321}">
                <p14:modId xmlns:p14="http://schemas.microsoft.com/office/powerpoint/2010/main" val="58442152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43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79ACF19-5B50-426D-8003-EBEF266C9E1F}"/>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What Does the Text Mean?</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FC6A09-1745-40D9-9C57-AAB87A35B1AB}"/>
              </a:ext>
            </a:extLst>
          </p:cNvPr>
          <p:cNvGraphicFramePr>
            <a:graphicFrameLocks noGrp="1"/>
          </p:cNvGraphicFramePr>
          <p:nvPr>
            <p:ph idx="1"/>
            <p:extLst>
              <p:ext uri="{D42A27DB-BD31-4B8C-83A1-F6EECF244321}">
                <p14:modId xmlns:p14="http://schemas.microsoft.com/office/powerpoint/2010/main" val="362979375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275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58FF7-F23E-4D0C-A231-6CB3E53835EF}"/>
              </a:ext>
            </a:extLst>
          </p:cNvPr>
          <p:cNvSpPr>
            <a:spLocks noGrp="1"/>
          </p:cNvSpPr>
          <p:nvPr>
            <p:ph type="title"/>
          </p:nvPr>
        </p:nvSpPr>
        <p:spPr>
          <a:xfrm>
            <a:off x="1043950" y="1179151"/>
            <a:ext cx="3300646" cy="4463889"/>
          </a:xfrm>
        </p:spPr>
        <p:txBody>
          <a:bodyPr anchor="ctr">
            <a:normAutofit/>
          </a:bodyPr>
          <a:lstStyle/>
          <a:p>
            <a:r>
              <a:rPr lang="en-US" dirty="0"/>
              <a:t>What Does the Text Inspire You To Do?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CAB07E-D54C-4B83-8211-C73FC04DE69F}"/>
              </a:ext>
            </a:extLst>
          </p:cNvPr>
          <p:cNvSpPr>
            <a:spLocks noGrp="1"/>
          </p:cNvSpPr>
          <p:nvPr>
            <p:ph idx="1"/>
          </p:nvPr>
        </p:nvSpPr>
        <p:spPr>
          <a:xfrm>
            <a:off x="4978918" y="1109145"/>
            <a:ext cx="6341016" cy="4603900"/>
          </a:xfrm>
        </p:spPr>
        <p:txBody>
          <a:bodyPr anchor="ctr">
            <a:normAutofit/>
          </a:bodyPr>
          <a:lstStyle/>
          <a:p>
            <a:pPr marL="0" lvl="0" indent="0">
              <a:spcBef>
                <a:spcPts val="0"/>
              </a:spcBef>
              <a:buClr>
                <a:schemeClr val="dk1"/>
              </a:buClr>
              <a:buSzPct val="25000"/>
              <a:buNone/>
            </a:pPr>
            <a:r>
              <a:rPr lang="en-US" sz="3200" dirty="0">
                <a:latin typeface="Arial"/>
                <a:ea typeface="Arial"/>
                <a:cs typeface="Arial"/>
                <a:sym typeface="Arial"/>
                <a:rtl val="0"/>
              </a:rPr>
              <a:t>Students use the text as a platform for what happens next</a:t>
            </a:r>
          </a:p>
          <a:p>
            <a:pPr lvl="1" indent="-349250">
              <a:spcBef>
                <a:spcPts val="0"/>
              </a:spcBef>
              <a:buClr>
                <a:schemeClr val="dk1"/>
              </a:buClr>
              <a:buSzPct val="100000"/>
              <a:buFont typeface="Arial"/>
              <a:buChar char="•"/>
            </a:pPr>
            <a:r>
              <a:rPr lang="en-US" sz="3200" dirty="0">
                <a:latin typeface="Arial"/>
                <a:ea typeface="Arial"/>
                <a:cs typeface="Arial"/>
                <a:sym typeface="Arial"/>
                <a:rtl val="0"/>
              </a:rPr>
              <a:t>Further inquiry</a:t>
            </a:r>
          </a:p>
          <a:p>
            <a:pPr lvl="1" indent="-349250">
              <a:spcBef>
                <a:spcPts val="0"/>
              </a:spcBef>
              <a:buClr>
                <a:schemeClr val="dk1"/>
              </a:buClr>
              <a:buSzPct val="100000"/>
              <a:buFont typeface="Arial"/>
              <a:buChar char="•"/>
            </a:pPr>
            <a:r>
              <a:rPr lang="en-US" sz="3200" dirty="0">
                <a:latin typeface="Arial"/>
                <a:ea typeface="Arial"/>
                <a:cs typeface="Arial"/>
                <a:sym typeface="Arial"/>
                <a:rtl val="0"/>
              </a:rPr>
              <a:t>Related reading</a:t>
            </a:r>
          </a:p>
          <a:p>
            <a:pPr lvl="1" indent="-349250">
              <a:spcBef>
                <a:spcPts val="0"/>
              </a:spcBef>
              <a:buClr>
                <a:schemeClr val="dk1"/>
              </a:buClr>
              <a:buSzPct val="100000"/>
              <a:buFont typeface="Arial"/>
              <a:buChar char="•"/>
            </a:pPr>
            <a:r>
              <a:rPr lang="en-US" sz="3200" dirty="0">
                <a:latin typeface="Arial"/>
                <a:ea typeface="Arial"/>
                <a:cs typeface="Arial"/>
                <a:sym typeface="Arial"/>
                <a:rtl val="0"/>
              </a:rPr>
              <a:t>Culminating activity</a:t>
            </a:r>
          </a:p>
          <a:p>
            <a:pPr marL="0" indent="0">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056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Progression of </a:t>
            </a:r>
            <a:br>
              <a:rPr lang="en-US" dirty="0"/>
            </a:br>
            <a:r>
              <a:rPr lang="en-US" dirty="0"/>
              <a:t>Text-dependent Questions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3414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38618" y="5789151"/>
            <a:ext cx="768159" cy="461665"/>
          </a:xfrm>
          <a:prstGeom prst="rect">
            <a:avLst/>
          </a:prstGeom>
          <a:noFill/>
        </p:spPr>
        <p:txBody>
          <a:bodyPr wrap="none" rtlCol="0">
            <a:spAutoFit/>
          </a:bodyPr>
          <a:lstStyle/>
          <a:p>
            <a:r>
              <a:rPr lang="en-US" sz="2400" b="1" dirty="0">
                <a:solidFill>
                  <a:schemeClr val="accent6"/>
                </a:solidFill>
              </a:rPr>
              <a:t>Part</a:t>
            </a:r>
          </a:p>
        </p:txBody>
      </p:sp>
      <p:sp>
        <p:nvSpPr>
          <p:cNvPr id="9" name="TextBox 8"/>
          <p:cNvSpPr txBox="1"/>
          <p:nvPr/>
        </p:nvSpPr>
        <p:spPr>
          <a:xfrm>
            <a:off x="1981200" y="4939912"/>
            <a:ext cx="1120820" cy="369332"/>
          </a:xfrm>
          <a:prstGeom prst="rect">
            <a:avLst/>
          </a:prstGeom>
          <a:noFill/>
        </p:spPr>
        <p:txBody>
          <a:bodyPr wrap="none" rtlCol="0">
            <a:spAutoFit/>
          </a:bodyPr>
          <a:lstStyle/>
          <a:p>
            <a:r>
              <a:rPr lang="en-US" i="1" dirty="0"/>
              <a:t>Sentence</a:t>
            </a:r>
          </a:p>
        </p:txBody>
      </p:sp>
      <p:sp>
        <p:nvSpPr>
          <p:cNvPr id="10" name="TextBox 9"/>
          <p:cNvSpPr txBox="1"/>
          <p:nvPr/>
        </p:nvSpPr>
        <p:spPr>
          <a:xfrm>
            <a:off x="1892049" y="4430471"/>
            <a:ext cx="1239442" cy="369332"/>
          </a:xfrm>
          <a:prstGeom prst="rect">
            <a:avLst/>
          </a:prstGeom>
          <a:noFill/>
        </p:spPr>
        <p:txBody>
          <a:bodyPr wrap="none" rtlCol="0">
            <a:spAutoFit/>
          </a:bodyPr>
          <a:lstStyle/>
          <a:p>
            <a:r>
              <a:rPr lang="en-US" i="1" dirty="0"/>
              <a:t>Paragraph</a:t>
            </a:r>
          </a:p>
        </p:txBody>
      </p:sp>
      <p:sp>
        <p:nvSpPr>
          <p:cNvPr id="11" name="TextBox 10"/>
          <p:cNvSpPr txBox="1"/>
          <p:nvPr/>
        </p:nvSpPr>
        <p:spPr>
          <a:xfrm>
            <a:off x="1981201" y="3337495"/>
            <a:ext cx="1432881" cy="369332"/>
          </a:xfrm>
          <a:prstGeom prst="rect">
            <a:avLst/>
          </a:prstGeom>
          <a:noFill/>
        </p:spPr>
        <p:txBody>
          <a:bodyPr wrap="square" rtlCol="0">
            <a:spAutoFit/>
          </a:bodyPr>
          <a:lstStyle/>
          <a:p>
            <a:r>
              <a:rPr lang="en-US" i="1" dirty="0"/>
              <a:t>Entire text</a:t>
            </a:r>
          </a:p>
        </p:txBody>
      </p:sp>
      <p:sp>
        <p:nvSpPr>
          <p:cNvPr id="12" name="TextBox 11"/>
          <p:cNvSpPr txBox="1"/>
          <p:nvPr/>
        </p:nvSpPr>
        <p:spPr>
          <a:xfrm>
            <a:off x="1981200" y="2850271"/>
            <a:ext cx="1296470" cy="646331"/>
          </a:xfrm>
          <a:prstGeom prst="rect">
            <a:avLst/>
          </a:prstGeom>
          <a:noFill/>
        </p:spPr>
        <p:txBody>
          <a:bodyPr wrap="square" rtlCol="0">
            <a:spAutoFit/>
          </a:bodyPr>
          <a:lstStyle/>
          <a:p>
            <a:r>
              <a:rPr lang="en-US" i="1" dirty="0"/>
              <a:t>Across</a:t>
            </a:r>
            <a:r>
              <a:rPr lang="en-US" dirty="0"/>
              <a:t> </a:t>
            </a:r>
            <a:r>
              <a:rPr lang="en-US" i="1" dirty="0"/>
              <a:t>texts</a:t>
            </a:r>
          </a:p>
        </p:txBody>
      </p:sp>
      <p:sp>
        <p:nvSpPr>
          <p:cNvPr id="13" name="TextBox 12"/>
          <p:cNvSpPr txBox="1"/>
          <p:nvPr/>
        </p:nvSpPr>
        <p:spPr>
          <a:xfrm>
            <a:off x="2215985" y="5323887"/>
            <a:ext cx="729687" cy="369332"/>
          </a:xfrm>
          <a:prstGeom prst="rect">
            <a:avLst/>
          </a:prstGeom>
          <a:noFill/>
        </p:spPr>
        <p:txBody>
          <a:bodyPr wrap="none" rtlCol="0">
            <a:spAutoFit/>
          </a:bodyPr>
          <a:lstStyle/>
          <a:p>
            <a:r>
              <a:rPr lang="en-US" i="1" dirty="0"/>
              <a:t>Word</a:t>
            </a:r>
          </a:p>
        </p:txBody>
      </p:sp>
      <p:sp>
        <p:nvSpPr>
          <p:cNvPr id="14" name="TextBox 13"/>
          <p:cNvSpPr txBox="1"/>
          <p:nvPr/>
        </p:nvSpPr>
        <p:spPr>
          <a:xfrm>
            <a:off x="2841252" y="1792290"/>
            <a:ext cx="1082348" cy="461665"/>
          </a:xfrm>
          <a:prstGeom prst="rect">
            <a:avLst/>
          </a:prstGeom>
          <a:noFill/>
        </p:spPr>
        <p:txBody>
          <a:bodyPr wrap="none" rtlCol="0">
            <a:spAutoFit/>
          </a:bodyPr>
          <a:lstStyle/>
          <a:p>
            <a:r>
              <a:rPr lang="en-US" sz="2400" b="1" dirty="0">
                <a:solidFill>
                  <a:schemeClr val="accent6"/>
                </a:solidFill>
              </a:rPr>
              <a:t>Whole</a:t>
            </a:r>
          </a:p>
        </p:txBody>
      </p:sp>
      <p:sp>
        <p:nvSpPr>
          <p:cNvPr id="15" name="TextBox 14"/>
          <p:cNvSpPr txBox="1"/>
          <p:nvPr/>
        </p:nvSpPr>
        <p:spPr>
          <a:xfrm>
            <a:off x="1981200" y="3832294"/>
            <a:ext cx="1608496" cy="369332"/>
          </a:xfrm>
          <a:prstGeom prst="rect">
            <a:avLst/>
          </a:prstGeom>
          <a:noFill/>
        </p:spPr>
        <p:txBody>
          <a:bodyPr wrap="square" rtlCol="0">
            <a:spAutoFit/>
          </a:bodyPr>
          <a:lstStyle/>
          <a:p>
            <a:r>
              <a:rPr lang="en-US" i="1" dirty="0"/>
              <a:t>Segments</a:t>
            </a:r>
          </a:p>
        </p:txBody>
      </p:sp>
    </p:spTree>
    <p:extLst>
      <p:ext uri="{BB962C8B-B14F-4D97-AF65-F5344CB8AC3E}">
        <p14:creationId xmlns:p14="http://schemas.microsoft.com/office/powerpoint/2010/main" val="311573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Progression of </a:t>
            </a:r>
            <a:br>
              <a:rPr lang="en-US" dirty="0"/>
            </a:br>
            <a:r>
              <a:rPr lang="en-US" dirty="0"/>
              <a:t>Text-dependent Questions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3414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38617" y="5789151"/>
            <a:ext cx="710836" cy="461665"/>
          </a:xfrm>
          <a:prstGeom prst="rect">
            <a:avLst/>
          </a:prstGeom>
          <a:noFill/>
        </p:spPr>
        <p:txBody>
          <a:bodyPr wrap="none" rtlCol="0">
            <a:spAutoFit/>
          </a:bodyPr>
          <a:lstStyle/>
          <a:p>
            <a:r>
              <a:rPr lang="en-US" sz="2400" b="1" dirty="0">
                <a:solidFill>
                  <a:srgbClr val="F79646"/>
                </a:solidFill>
                <a:latin typeface="Calibri"/>
              </a:rPr>
              <a:t>Part</a:t>
            </a:r>
          </a:p>
        </p:txBody>
      </p:sp>
      <p:sp>
        <p:nvSpPr>
          <p:cNvPr id="9" name="TextBox 8"/>
          <p:cNvSpPr txBox="1"/>
          <p:nvPr/>
        </p:nvSpPr>
        <p:spPr>
          <a:xfrm>
            <a:off x="1981200" y="4939912"/>
            <a:ext cx="1024832" cy="369332"/>
          </a:xfrm>
          <a:prstGeom prst="rect">
            <a:avLst/>
          </a:prstGeom>
          <a:noFill/>
        </p:spPr>
        <p:txBody>
          <a:bodyPr wrap="none" rtlCol="0">
            <a:spAutoFit/>
          </a:bodyPr>
          <a:lstStyle/>
          <a:p>
            <a:r>
              <a:rPr lang="en-US" i="1" dirty="0">
                <a:solidFill>
                  <a:prstClr val="black"/>
                </a:solidFill>
                <a:latin typeface="Calibri"/>
              </a:rPr>
              <a:t>Sentence</a:t>
            </a:r>
          </a:p>
        </p:txBody>
      </p:sp>
      <p:sp>
        <p:nvSpPr>
          <p:cNvPr id="10" name="TextBox 9"/>
          <p:cNvSpPr txBox="1"/>
          <p:nvPr/>
        </p:nvSpPr>
        <p:spPr>
          <a:xfrm>
            <a:off x="1892049" y="4430471"/>
            <a:ext cx="1167948" cy="369332"/>
          </a:xfrm>
          <a:prstGeom prst="rect">
            <a:avLst/>
          </a:prstGeom>
          <a:noFill/>
        </p:spPr>
        <p:txBody>
          <a:bodyPr wrap="none" rtlCol="0">
            <a:spAutoFit/>
          </a:bodyPr>
          <a:lstStyle/>
          <a:p>
            <a:r>
              <a:rPr lang="en-US" i="1" dirty="0">
                <a:solidFill>
                  <a:prstClr val="black"/>
                </a:solidFill>
                <a:latin typeface="Calibri"/>
              </a:rPr>
              <a:t>Paragraph</a:t>
            </a:r>
          </a:p>
        </p:txBody>
      </p:sp>
      <p:sp>
        <p:nvSpPr>
          <p:cNvPr id="11" name="TextBox 10"/>
          <p:cNvSpPr txBox="1"/>
          <p:nvPr/>
        </p:nvSpPr>
        <p:spPr>
          <a:xfrm>
            <a:off x="1981201" y="3337495"/>
            <a:ext cx="1432881" cy="369332"/>
          </a:xfrm>
          <a:prstGeom prst="rect">
            <a:avLst/>
          </a:prstGeom>
          <a:noFill/>
        </p:spPr>
        <p:txBody>
          <a:bodyPr wrap="square" rtlCol="0">
            <a:spAutoFit/>
          </a:bodyPr>
          <a:lstStyle/>
          <a:p>
            <a:r>
              <a:rPr lang="en-US" i="1" dirty="0">
                <a:solidFill>
                  <a:prstClr val="black"/>
                </a:solidFill>
                <a:latin typeface="Calibri"/>
              </a:rPr>
              <a:t>Entire text</a:t>
            </a:r>
          </a:p>
        </p:txBody>
      </p:sp>
      <p:sp>
        <p:nvSpPr>
          <p:cNvPr id="12" name="TextBox 11"/>
          <p:cNvSpPr txBox="1"/>
          <p:nvPr/>
        </p:nvSpPr>
        <p:spPr>
          <a:xfrm>
            <a:off x="1981200" y="2850270"/>
            <a:ext cx="1296470" cy="369332"/>
          </a:xfrm>
          <a:prstGeom prst="rect">
            <a:avLst/>
          </a:prstGeom>
          <a:noFill/>
        </p:spPr>
        <p:txBody>
          <a:bodyPr wrap="square" rtlCol="0">
            <a:spAutoFit/>
          </a:bodyPr>
          <a:lstStyle/>
          <a:p>
            <a:r>
              <a:rPr lang="en-US" i="1" dirty="0">
                <a:solidFill>
                  <a:prstClr val="black"/>
                </a:solidFill>
                <a:latin typeface="Calibri"/>
              </a:rPr>
              <a:t>Across</a:t>
            </a:r>
            <a:r>
              <a:rPr lang="en-US" dirty="0">
                <a:solidFill>
                  <a:prstClr val="black"/>
                </a:solidFill>
                <a:latin typeface="Calibri"/>
              </a:rPr>
              <a:t> </a:t>
            </a:r>
            <a:r>
              <a:rPr lang="en-US" i="1" dirty="0">
                <a:solidFill>
                  <a:prstClr val="black"/>
                </a:solidFill>
                <a:latin typeface="Calibri"/>
              </a:rPr>
              <a:t>texts</a:t>
            </a:r>
          </a:p>
        </p:txBody>
      </p:sp>
      <p:sp>
        <p:nvSpPr>
          <p:cNvPr id="13" name="TextBox 12"/>
          <p:cNvSpPr txBox="1"/>
          <p:nvPr/>
        </p:nvSpPr>
        <p:spPr>
          <a:xfrm>
            <a:off x="2215984" y="5323887"/>
            <a:ext cx="696088" cy="369332"/>
          </a:xfrm>
          <a:prstGeom prst="rect">
            <a:avLst/>
          </a:prstGeom>
          <a:noFill/>
        </p:spPr>
        <p:txBody>
          <a:bodyPr wrap="none" rtlCol="0">
            <a:spAutoFit/>
          </a:bodyPr>
          <a:lstStyle/>
          <a:p>
            <a:r>
              <a:rPr lang="en-US" i="1" dirty="0">
                <a:solidFill>
                  <a:prstClr val="black"/>
                </a:solidFill>
                <a:latin typeface="Calibri"/>
              </a:rPr>
              <a:t>Word</a:t>
            </a:r>
          </a:p>
        </p:txBody>
      </p:sp>
      <p:sp>
        <p:nvSpPr>
          <p:cNvPr id="14" name="TextBox 13"/>
          <p:cNvSpPr txBox="1"/>
          <p:nvPr/>
        </p:nvSpPr>
        <p:spPr>
          <a:xfrm>
            <a:off x="2841253" y="1792290"/>
            <a:ext cx="1024639" cy="461665"/>
          </a:xfrm>
          <a:prstGeom prst="rect">
            <a:avLst/>
          </a:prstGeom>
          <a:noFill/>
        </p:spPr>
        <p:txBody>
          <a:bodyPr wrap="none" rtlCol="0">
            <a:spAutoFit/>
          </a:bodyPr>
          <a:lstStyle/>
          <a:p>
            <a:r>
              <a:rPr lang="en-US" sz="2400" b="1" dirty="0">
                <a:solidFill>
                  <a:srgbClr val="F79646"/>
                </a:solidFill>
                <a:latin typeface="Calibri"/>
              </a:rPr>
              <a:t>Whole</a:t>
            </a:r>
          </a:p>
        </p:txBody>
      </p:sp>
      <p:sp>
        <p:nvSpPr>
          <p:cNvPr id="15" name="TextBox 14"/>
          <p:cNvSpPr txBox="1"/>
          <p:nvPr/>
        </p:nvSpPr>
        <p:spPr>
          <a:xfrm>
            <a:off x="1981200" y="3832294"/>
            <a:ext cx="1608496" cy="369332"/>
          </a:xfrm>
          <a:prstGeom prst="rect">
            <a:avLst/>
          </a:prstGeom>
          <a:noFill/>
        </p:spPr>
        <p:txBody>
          <a:bodyPr wrap="square" rtlCol="0">
            <a:spAutoFit/>
          </a:bodyPr>
          <a:lstStyle/>
          <a:p>
            <a:r>
              <a:rPr lang="en-US" i="1" dirty="0">
                <a:solidFill>
                  <a:prstClr val="black"/>
                </a:solidFill>
                <a:latin typeface="Calibri"/>
              </a:rPr>
              <a:t>Segments</a:t>
            </a:r>
          </a:p>
        </p:txBody>
      </p:sp>
      <p:sp>
        <p:nvSpPr>
          <p:cNvPr id="7" name="TextBox 6"/>
          <p:cNvSpPr txBox="1"/>
          <p:nvPr/>
        </p:nvSpPr>
        <p:spPr>
          <a:xfrm>
            <a:off x="8456919" y="2286380"/>
            <a:ext cx="915335" cy="461665"/>
          </a:xfrm>
          <a:prstGeom prst="rect">
            <a:avLst/>
          </a:prstGeom>
          <a:noFill/>
        </p:spPr>
        <p:txBody>
          <a:bodyPr wrap="none" rtlCol="0">
            <a:spAutoFit/>
          </a:bodyPr>
          <a:lstStyle/>
          <a:p>
            <a:r>
              <a:rPr lang="en-US" sz="2400" dirty="0">
                <a:solidFill>
                  <a:prstClr val="black"/>
                </a:solidFill>
                <a:latin typeface="Calibri"/>
              </a:rPr>
              <a:t> 8 &amp; 9</a:t>
            </a:r>
          </a:p>
        </p:txBody>
      </p:sp>
      <p:cxnSp>
        <p:nvCxnSpPr>
          <p:cNvPr id="17" name="Straight Arrow Connector 16"/>
          <p:cNvCxnSpPr/>
          <p:nvPr/>
        </p:nvCxnSpPr>
        <p:spPr>
          <a:xfrm>
            <a:off x="7666436"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666976"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666976"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666436"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920481"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282786"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457459" y="2988770"/>
            <a:ext cx="1191661" cy="461665"/>
          </a:xfrm>
          <a:prstGeom prst="rect">
            <a:avLst/>
          </a:prstGeom>
          <a:noFill/>
        </p:spPr>
        <p:txBody>
          <a:bodyPr wrap="square" rtlCol="0">
            <a:spAutoFit/>
          </a:bodyPr>
          <a:lstStyle/>
          <a:p>
            <a:r>
              <a:rPr lang="en-US" sz="2400" dirty="0">
                <a:solidFill>
                  <a:prstClr val="black"/>
                </a:solidFill>
                <a:latin typeface="Calibri"/>
              </a:rPr>
              <a:t>3 &amp; 7</a:t>
            </a:r>
          </a:p>
        </p:txBody>
      </p:sp>
      <p:sp>
        <p:nvSpPr>
          <p:cNvPr id="27" name="TextBox 26"/>
          <p:cNvSpPr txBox="1"/>
          <p:nvPr/>
        </p:nvSpPr>
        <p:spPr>
          <a:xfrm>
            <a:off x="8710963" y="3550483"/>
            <a:ext cx="661290" cy="461665"/>
          </a:xfrm>
          <a:prstGeom prst="rect">
            <a:avLst/>
          </a:prstGeom>
          <a:noFill/>
        </p:spPr>
        <p:txBody>
          <a:bodyPr wrap="square" rtlCol="0">
            <a:spAutoFit/>
          </a:bodyPr>
          <a:lstStyle/>
          <a:p>
            <a:r>
              <a:rPr lang="en-US" sz="2400" dirty="0">
                <a:solidFill>
                  <a:prstClr val="black"/>
                </a:solidFill>
                <a:latin typeface="Calibri"/>
              </a:rPr>
              <a:t>6</a:t>
            </a:r>
          </a:p>
        </p:txBody>
      </p:sp>
      <p:sp>
        <p:nvSpPr>
          <p:cNvPr id="28" name="TextBox 27"/>
          <p:cNvSpPr txBox="1"/>
          <p:nvPr/>
        </p:nvSpPr>
        <p:spPr>
          <a:xfrm>
            <a:off x="8650391" y="4207708"/>
            <a:ext cx="845754" cy="461665"/>
          </a:xfrm>
          <a:prstGeom prst="rect">
            <a:avLst/>
          </a:prstGeom>
          <a:noFill/>
        </p:spPr>
        <p:txBody>
          <a:bodyPr wrap="none" rtlCol="0">
            <a:spAutoFit/>
          </a:bodyPr>
          <a:lstStyle/>
          <a:p>
            <a:r>
              <a:rPr lang="en-US" sz="2400" dirty="0">
                <a:solidFill>
                  <a:prstClr val="black"/>
                </a:solidFill>
                <a:latin typeface="Calibri"/>
              </a:rPr>
              <a:t>4 &amp; 5</a:t>
            </a:r>
          </a:p>
        </p:txBody>
      </p:sp>
      <p:sp>
        <p:nvSpPr>
          <p:cNvPr id="29" name="TextBox 28"/>
          <p:cNvSpPr txBox="1"/>
          <p:nvPr/>
        </p:nvSpPr>
        <p:spPr>
          <a:xfrm>
            <a:off x="8803365" y="4799805"/>
            <a:ext cx="744316" cy="461665"/>
          </a:xfrm>
          <a:prstGeom prst="rect">
            <a:avLst/>
          </a:prstGeom>
          <a:noFill/>
        </p:spPr>
        <p:txBody>
          <a:bodyPr wrap="square" rtlCol="0">
            <a:spAutoFit/>
          </a:bodyPr>
          <a:lstStyle/>
          <a:p>
            <a:r>
              <a:rPr lang="en-US" sz="2400" dirty="0">
                <a:solidFill>
                  <a:prstClr val="black"/>
                </a:solidFill>
                <a:latin typeface="Calibri"/>
              </a:rPr>
              <a:t>2</a:t>
            </a:r>
          </a:p>
        </p:txBody>
      </p:sp>
      <p:sp>
        <p:nvSpPr>
          <p:cNvPr id="30" name="TextBox 29"/>
          <p:cNvSpPr txBox="1"/>
          <p:nvPr/>
        </p:nvSpPr>
        <p:spPr>
          <a:xfrm flipH="1">
            <a:off x="9138783" y="5558318"/>
            <a:ext cx="645548" cy="461665"/>
          </a:xfrm>
          <a:prstGeom prst="rect">
            <a:avLst/>
          </a:prstGeom>
          <a:noFill/>
        </p:spPr>
        <p:txBody>
          <a:bodyPr wrap="square" rtlCol="0">
            <a:spAutoFit/>
          </a:bodyPr>
          <a:lstStyle/>
          <a:p>
            <a:r>
              <a:rPr lang="en-US" sz="2400" dirty="0">
                <a:solidFill>
                  <a:prstClr val="black"/>
                </a:solidFill>
                <a:latin typeface="Calibri"/>
              </a:rPr>
              <a:t>1</a:t>
            </a:r>
          </a:p>
        </p:txBody>
      </p:sp>
      <p:sp>
        <p:nvSpPr>
          <p:cNvPr id="33" name="TextBox 32"/>
          <p:cNvSpPr txBox="1"/>
          <p:nvPr/>
        </p:nvSpPr>
        <p:spPr>
          <a:xfrm>
            <a:off x="8290076" y="1764694"/>
            <a:ext cx="1468371" cy="461665"/>
          </a:xfrm>
          <a:prstGeom prst="rect">
            <a:avLst/>
          </a:prstGeom>
          <a:noFill/>
        </p:spPr>
        <p:txBody>
          <a:bodyPr wrap="none" rtlCol="0">
            <a:spAutoFit/>
          </a:bodyPr>
          <a:lstStyle/>
          <a:p>
            <a:r>
              <a:rPr lang="en-US" sz="2400" b="1" dirty="0">
                <a:solidFill>
                  <a:srgbClr val="F79646"/>
                </a:solidFill>
                <a:latin typeface="Calibri"/>
              </a:rPr>
              <a:t>Standards</a:t>
            </a:r>
          </a:p>
        </p:txBody>
      </p:sp>
      <p:sp>
        <p:nvSpPr>
          <p:cNvPr id="3" name="Oval 2"/>
          <p:cNvSpPr/>
          <p:nvPr/>
        </p:nvSpPr>
        <p:spPr>
          <a:xfrm>
            <a:off x="7920481" y="1295401"/>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9658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pPr>
              <a:lnSpc>
                <a:spcPct val="90000"/>
              </a:lnSpc>
            </a:pPr>
            <a:r>
              <a:rPr lang="en-US" sz="2800" b="1"/>
              <a:t>Develop Text-dependent Questions for Your Books</a:t>
            </a:r>
            <a:br>
              <a:rPr lang="en-US" sz="2800"/>
            </a:br>
            <a:endParaRPr lang="en-US" sz="2800"/>
          </a:p>
        </p:txBody>
      </p:sp>
      <p:pic>
        <p:nvPicPr>
          <p:cNvPr id="5" name="Picture 4" descr="BookQuestion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2915973" cy="2915973"/>
          </a:xfrm>
          <a:prstGeom prst="rect">
            <a:avLst/>
          </a:prstGeom>
        </p:spPr>
      </p:pic>
      <p:sp>
        <p:nvSpPr>
          <p:cNvPr id="3" name="Content Placeholder 2"/>
          <p:cNvSpPr>
            <a:spLocks noGrp="1"/>
          </p:cNvSpPr>
          <p:nvPr>
            <p:ph idx="1"/>
          </p:nvPr>
        </p:nvSpPr>
        <p:spPr>
          <a:xfrm>
            <a:off x="4063160" y="2160589"/>
            <a:ext cx="6004571" cy="3880773"/>
          </a:xfrm>
        </p:spPr>
        <p:txBody>
          <a:bodyPr>
            <a:normAutofit lnSpcReduction="10000"/>
          </a:bodyPr>
          <a:lstStyle/>
          <a:p>
            <a:pPr>
              <a:buFont typeface="Wingdings" charset="2"/>
              <a:buChar char="q"/>
            </a:pPr>
            <a:r>
              <a:rPr lang="en-US" sz="2400" dirty="0"/>
              <a:t>Do the questions require the reader to </a:t>
            </a:r>
            <a:r>
              <a:rPr lang="en-US" sz="2400" i="1" dirty="0"/>
              <a:t>return</a:t>
            </a:r>
            <a:r>
              <a:rPr lang="en-US" sz="2400" dirty="0"/>
              <a:t> to the text?</a:t>
            </a:r>
          </a:p>
          <a:p>
            <a:pPr>
              <a:buFont typeface="Wingdings" charset="2"/>
              <a:buChar char="q"/>
            </a:pPr>
            <a:r>
              <a:rPr lang="en-US" sz="2400" dirty="0"/>
              <a:t>Do the questions require the reader to </a:t>
            </a:r>
            <a:r>
              <a:rPr lang="en-US" sz="2400" i="1" dirty="0"/>
              <a:t>use evidence </a:t>
            </a:r>
            <a:r>
              <a:rPr lang="en-US" sz="2400" dirty="0"/>
              <a:t>to support his or her ideas or claims?</a:t>
            </a:r>
          </a:p>
          <a:p>
            <a:pPr>
              <a:buFont typeface="Wingdings" charset="2"/>
              <a:buChar char="q"/>
            </a:pPr>
            <a:r>
              <a:rPr lang="en-US" sz="2400" dirty="0"/>
              <a:t>Do the questions move from text-explicit to text-implicit knowledge?</a:t>
            </a:r>
          </a:p>
          <a:p>
            <a:pPr>
              <a:buFont typeface="Wingdings" charset="2"/>
              <a:buChar char="q"/>
            </a:pPr>
            <a:r>
              <a:rPr lang="en-US" sz="2400" dirty="0"/>
              <a:t>Are there questions that require the reader to analyze, evaluate, and create?</a:t>
            </a:r>
          </a:p>
          <a:p>
            <a:pPr marL="0" indent="0">
              <a:buNone/>
            </a:pPr>
            <a:endParaRPr lang="en-US" dirty="0"/>
          </a:p>
        </p:txBody>
      </p:sp>
    </p:spTree>
    <p:extLst>
      <p:ext uri="{BB962C8B-B14F-4D97-AF65-F5344CB8AC3E}">
        <p14:creationId xmlns:p14="http://schemas.microsoft.com/office/powerpoint/2010/main" val="317751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9437-EC27-47BB-9B7E-E7E17C83D742}"/>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11F67C23-652F-4D7C-B198-957EAEBAC303}"/>
              </a:ext>
            </a:extLst>
          </p:cNvPr>
          <p:cNvSpPr>
            <a:spLocks noGrp="1"/>
          </p:cNvSpPr>
          <p:nvPr>
            <p:ph idx="1"/>
          </p:nvPr>
        </p:nvSpPr>
        <p:spPr/>
        <p:txBody>
          <a:bodyPr>
            <a:normAutofit/>
          </a:bodyPr>
          <a:lstStyle/>
          <a:p>
            <a:r>
              <a:rPr lang="en-US" sz="3200" dirty="0"/>
              <a:t>Define qualities of text-dependent questions (TDQ)</a:t>
            </a:r>
          </a:p>
          <a:p>
            <a:r>
              <a:rPr lang="en-US" sz="3200" dirty="0"/>
              <a:t>Understand why a TDQ approach is critical in the current learning environment</a:t>
            </a:r>
          </a:p>
          <a:p>
            <a:r>
              <a:rPr lang="en-US" sz="3200" dirty="0"/>
              <a:t>Discuss assessment and scoring practices</a:t>
            </a:r>
          </a:p>
        </p:txBody>
      </p:sp>
    </p:spTree>
    <p:extLst>
      <p:ext uri="{BB962C8B-B14F-4D97-AF65-F5344CB8AC3E}">
        <p14:creationId xmlns:p14="http://schemas.microsoft.com/office/powerpoint/2010/main" val="107627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tttttttttttttttttttttttttttttttttchiefjosephuu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7138" y="1224222"/>
            <a:ext cx="4410862" cy="5633779"/>
          </a:xfrm>
          <a:prstGeom prst="rect">
            <a:avLst/>
          </a:prstGeom>
        </p:spPr>
      </p:pic>
      <p:pic>
        <p:nvPicPr>
          <p:cNvPr id="4" name="Picture 3" descr="Hear-me,-my-chiefs!-I-am-tired.-My-heart-is-sick-and-sad.-From-where-the-sun-now-stands,-I-will-fight-no-more-forev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17235"/>
            <a:ext cx="5156427" cy="6875236"/>
          </a:xfrm>
          <a:prstGeom prst="rect">
            <a:avLst/>
          </a:prstGeom>
        </p:spPr>
      </p:pic>
      <p:sp>
        <p:nvSpPr>
          <p:cNvPr id="5" name="TextBox 4"/>
          <p:cNvSpPr txBox="1"/>
          <p:nvPr/>
        </p:nvSpPr>
        <p:spPr>
          <a:xfrm>
            <a:off x="8200419" y="169464"/>
            <a:ext cx="1043876" cy="584775"/>
          </a:xfrm>
          <a:prstGeom prst="rect">
            <a:avLst/>
          </a:prstGeom>
          <a:solidFill>
            <a:schemeClr val="bg1"/>
          </a:solidFill>
          <a:effectLst>
            <a:innerShdw blurRad="63500" dist="50800" dir="16200000">
              <a:prstClr val="black">
                <a:alpha val="50000"/>
              </a:prstClr>
            </a:innerShdw>
          </a:effectLst>
        </p:spPr>
        <p:txBody>
          <a:bodyPr wrap="none" rtlCol="0">
            <a:spAutoFit/>
          </a:bodyPr>
          <a:lstStyle/>
          <a:p>
            <a:r>
              <a:rPr lang="en-US" sz="3200" dirty="0"/>
              <a:t>1877</a:t>
            </a:r>
          </a:p>
        </p:txBody>
      </p:sp>
    </p:spTree>
    <p:extLst>
      <p:ext uri="{BB962C8B-B14F-4D97-AF65-F5344CB8AC3E}">
        <p14:creationId xmlns:p14="http://schemas.microsoft.com/office/powerpoint/2010/main" val="374493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PAphoto9-BP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3636" y="934732"/>
            <a:ext cx="7758546" cy="5713111"/>
          </a:xfrm>
          <a:prstGeom prst="rect">
            <a:avLst/>
          </a:prstGeom>
        </p:spPr>
      </p:pic>
      <p:sp>
        <p:nvSpPr>
          <p:cNvPr id="2" name="TextBox 1"/>
          <p:cNvSpPr txBox="1"/>
          <p:nvPr/>
        </p:nvSpPr>
        <p:spPr>
          <a:xfrm>
            <a:off x="1728082" y="380735"/>
            <a:ext cx="8939918" cy="538609"/>
          </a:xfrm>
          <a:prstGeom prst="rect">
            <a:avLst/>
          </a:prstGeom>
          <a:solidFill>
            <a:schemeClr val="tx2">
              <a:lumMod val="20000"/>
              <a:lumOff val="80000"/>
            </a:schemeClr>
          </a:solidFill>
        </p:spPr>
        <p:txBody>
          <a:bodyPr wrap="square" rtlCol="0">
            <a:spAutoFit/>
          </a:bodyPr>
          <a:lstStyle/>
          <a:p>
            <a:r>
              <a:rPr lang="en-US" sz="2900" dirty="0">
                <a:latin typeface="Century Gothic"/>
                <a:cs typeface="Century Gothic"/>
              </a:rPr>
              <a:t>What does the text say? General Understanding</a:t>
            </a:r>
          </a:p>
        </p:txBody>
      </p:sp>
      <p:sp>
        <p:nvSpPr>
          <p:cNvPr id="3" name="TextBox 2"/>
          <p:cNvSpPr txBox="1"/>
          <p:nvPr/>
        </p:nvSpPr>
        <p:spPr>
          <a:xfrm>
            <a:off x="2678546" y="2609274"/>
            <a:ext cx="6860321" cy="1200329"/>
          </a:xfrm>
          <a:prstGeom prst="rect">
            <a:avLst/>
          </a:prstGeom>
          <a:noFill/>
        </p:spPr>
        <p:txBody>
          <a:bodyPr wrap="none" rtlCol="0">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Who is delivering the speech?</a:t>
            </a:r>
          </a:p>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What happened?</a:t>
            </a:r>
          </a:p>
        </p:txBody>
      </p:sp>
    </p:spTree>
    <p:extLst>
      <p:ext uri="{BB962C8B-B14F-4D97-AF65-F5344CB8AC3E}">
        <p14:creationId xmlns:p14="http://schemas.microsoft.com/office/powerpoint/2010/main" val="72120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ouettes-big.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8500" y="906284"/>
            <a:ext cx="7620000" cy="5951716"/>
          </a:xfrm>
          <a:prstGeom prst="rect">
            <a:avLst/>
          </a:prstGeom>
        </p:spPr>
      </p:pic>
      <p:sp>
        <p:nvSpPr>
          <p:cNvPr id="2" name="TextBox 1"/>
          <p:cNvSpPr txBox="1"/>
          <p:nvPr/>
        </p:nvSpPr>
        <p:spPr>
          <a:xfrm>
            <a:off x="1728082" y="380735"/>
            <a:ext cx="8939918" cy="538609"/>
          </a:xfrm>
          <a:prstGeom prst="rect">
            <a:avLst/>
          </a:prstGeom>
          <a:solidFill>
            <a:schemeClr val="tx2">
              <a:lumMod val="20000"/>
              <a:lumOff val="80000"/>
            </a:schemeClr>
          </a:solidFill>
        </p:spPr>
        <p:txBody>
          <a:bodyPr wrap="square" rtlCol="0">
            <a:spAutoFit/>
          </a:bodyPr>
          <a:lstStyle/>
          <a:p>
            <a:r>
              <a:rPr lang="en-US" sz="2900" dirty="0">
                <a:latin typeface="Century Gothic"/>
                <a:cs typeface="Century Gothic"/>
              </a:rPr>
              <a:t>What does the text say? General Understanding</a:t>
            </a:r>
          </a:p>
        </p:txBody>
      </p:sp>
      <p:sp>
        <p:nvSpPr>
          <p:cNvPr id="3" name="TextBox 2"/>
          <p:cNvSpPr txBox="1"/>
          <p:nvPr/>
        </p:nvSpPr>
        <p:spPr>
          <a:xfrm>
            <a:off x="1968500" y="1994440"/>
            <a:ext cx="8035730" cy="2185214"/>
          </a:xfrm>
          <a:prstGeom prst="rect">
            <a:avLst/>
          </a:prstGeom>
          <a:noFill/>
        </p:spPr>
        <p:txBody>
          <a:bodyPr wrap="square" rtlCol="0">
            <a:spAutoFit/>
          </a:bodyPr>
          <a:lstStyle/>
          <a:p>
            <a:pPr algn="ct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Without yet knowing who Looking Glass and </a:t>
            </a:r>
            <a:r>
              <a:rPr lang="en-US" sz="3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Toohulhulsote</a:t>
            </a: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 are, what can we say about their roles in this decision?</a:t>
            </a:r>
          </a:p>
        </p:txBody>
      </p:sp>
    </p:spTree>
    <p:extLst>
      <p:ext uri="{BB962C8B-B14F-4D97-AF65-F5344CB8AC3E}">
        <p14:creationId xmlns:p14="http://schemas.microsoft.com/office/powerpoint/2010/main" val="53964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ing_hands____by_killerinstinc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1126" y="1"/>
            <a:ext cx="9286875" cy="6826509"/>
          </a:xfrm>
          <a:prstGeom prst="rect">
            <a:avLst/>
          </a:prstGeom>
        </p:spPr>
      </p:pic>
      <p:sp>
        <p:nvSpPr>
          <p:cNvPr id="2" name="TextBox 1"/>
          <p:cNvSpPr txBox="1"/>
          <p:nvPr/>
        </p:nvSpPr>
        <p:spPr>
          <a:xfrm>
            <a:off x="1728082" y="380735"/>
            <a:ext cx="8939918" cy="538609"/>
          </a:xfrm>
          <a:prstGeom prst="rect">
            <a:avLst/>
          </a:prstGeom>
          <a:solidFill>
            <a:schemeClr val="tx2">
              <a:lumMod val="20000"/>
              <a:lumOff val="80000"/>
            </a:schemeClr>
          </a:solidFill>
        </p:spPr>
        <p:txBody>
          <a:bodyPr wrap="square" rtlCol="0">
            <a:spAutoFit/>
          </a:bodyPr>
          <a:lstStyle/>
          <a:p>
            <a:r>
              <a:rPr lang="en-US" sz="2900" dirty="0">
                <a:latin typeface="Century Gothic"/>
                <a:cs typeface="Century Gothic"/>
              </a:rPr>
              <a:t>What does the text say? Key Details</a:t>
            </a:r>
          </a:p>
        </p:txBody>
      </p:sp>
      <p:sp>
        <p:nvSpPr>
          <p:cNvPr id="3" name="TextBox 2"/>
          <p:cNvSpPr txBox="1"/>
          <p:nvPr/>
        </p:nvSpPr>
        <p:spPr>
          <a:xfrm>
            <a:off x="2085768" y="1994440"/>
            <a:ext cx="8035730" cy="2308324"/>
          </a:xfrm>
          <a:prstGeom prst="rect">
            <a:avLst/>
          </a:prstGeom>
          <a:noFill/>
        </p:spPr>
        <p:txBody>
          <a:bodyPr wrap="square" rtlCol="0">
            <a:spAutoFit/>
          </a:bodyPr>
          <a:lstStyle/>
          <a:p>
            <a:pPr lvl="0"/>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What concerns does Chief Joseph have about the health and welfare of his people? How do you know?</a:t>
            </a:r>
          </a:p>
          <a:p>
            <a:endParaRPr lang="en-US" sz="3600" dirty="0">
              <a:solidFill>
                <a:schemeClr val="bg1"/>
              </a:solidFill>
              <a:latin typeface="Century Gothic"/>
              <a:cs typeface="Century Gothic"/>
            </a:endParaRPr>
          </a:p>
        </p:txBody>
      </p:sp>
    </p:spTree>
    <p:extLst>
      <p:ext uri="{BB962C8B-B14F-4D97-AF65-F5344CB8AC3E}">
        <p14:creationId xmlns:p14="http://schemas.microsoft.com/office/powerpoint/2010/main" val="364523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0179" name="Text Box 3"/>
          <p:cNvSpPr txBox="1">
            <a:spLocks noChangeArrowheads="1"/>
          </p:cNvSpPr>
          <p:nvPr/>
        </p:nvSpPr>
        <p:spPr bwMode="auto">
          <a:xfrm>
            <a:off x="4974337" y="1265314"/>
            <a:ext cx="4299666" cy="3249131"/>
          </a:xfrm>
          <a:prstGeom prst="rect">
            <a:avLst/>
          </a:prstGeom>
          <a:extLst>
            <a:ext uri="{91240B29-F687-4f45-9708-019B960494DF}">
              <a14:hiddenLine xmlns="" xmlns:a14="http://schemas.microsoft.com/office/drawing/2010/main" w="9525">
                <a:solidFill>
                  <a:schemeClr val="tx1"/>
                </a:solidFill>
                <a:miter lim="800000"/>
                <a:headEnd/>
                <a:tailEnd/>
              </a14:hiddenLine>
            </a:ext>
          </a:extLst>
        </p:spPr>
        <p:txBody>
          <a:bodyPr vert="horz" lIns="91440" tIns="45720" rIns="91440" bIns="45720" rtlCol="0" anchor="b">
            <a:normAutofit/>
          </a:bodyPr>
          <a:lstStyle/>
          <a:p>
            <a:pPr fontAlgn="base">
              <a:lnSpc>
                <a:spcPct val="90000"/>
              </a:lnSpc>
              <a:spcBef>
                <a:spcPct val="0"/>
              </a:spcBef>
              <a:spcAft>
                <a:spcPts val="600"/>
              </a:spcAft>
              <a:defRPr/>
            </a:pPr>
            <a:r>
              <a:rPr lang="en-US" sz="2600" dirty="0">
                <a:solidFill>
                  <a:schemeClr val="accent1"/>
                </a:solidFill>
                <a:latin typeface="+mj-lt"/>
                <a:ea typeface="+mj-ea"/>
                <a:cs typeface="+mj-cs"/>
              </a:rPr>
              <a:t>Read the speech aloud.</a:t>
            </a:r>
          </a:p>
          <a:p>
            <a:pPr fontAlgn="base">
              <a:lnSpc>
                <a:spcPct val="90000"/>
              </a:lnSpc>
              <a:spcBef>
                <a:spcPct val="0"/>
              </a:spcBef>
              <a:spcAft>
                <a:spcPts val="600"/>
              </a:spcAft>
              <a:defRPr/>
            </a:pPr>
            <a:endParaRPr lang="en-US" sz="2600" b="1" dirty="0">
              <a:solidFill>
                <a:schemeClr val="accent1"/>
              </a:solidFill>
              <a:latin typeface="+mj-lt"/>
              <a:ea typeface="+mj-ea"/>
              <a:cs typeface="+mj-cs"/>
            </a:endParaRPr>
          </a:p>
          <a:p>
            <a:pPr fontAlgn="base">
              <a:lnSpc>
                <a:spcPct val="90000"/>
              </a:lnSpc>
              <a:spcBef>
                <a:spcPct val="0"/>
              </a:spcBef>
              <a:spcAft>
                <a:spcPts val="600"/>
              </a:spcAft>
              <a:defRPr/>
            </a:pPr>
            <a:r>
              <a:rPr lang="en-US" sz="2600" b="1" dirty="0">
                <a:solidFill>
                  <a:schemeClr val="accent1"/>
                </a:solidFill>
                <a:latin typeface="+mj-lt"/>
                <a:ea typeface="+mj-ea"/>
                <a:cs typeface="+mj-cs"/>
              </a:rPr>
              <a:t>Add pauses, inflections, intonations, and emphasis (prosody) to the text.</a:t>
            </a:r>
          </a:p>
        </p:txBody>
      </p:sp>
      <p:sp>
        <p:nvSpPr>
          <p:cNvPr id="85" name="Isosceles Triangle 84">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145" name="Picture 2" descr="conversation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88604" y="2020850"/>
            <a:ext cx="3765692" cy="28242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29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ern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3869" y="1"/>
            <a:ext cx="9234132" cy="6858000"/>
          </a:xfrm>
          <a:prstGeom prst="rect">
            <a:avLst/>
          </a:prstGeom>
        </p:spPr>
      </p:pic>
      <p:sp>
        <p:nvSpPr>
          <p:cNvPr id="2" name="TextBox 1"/>
          <p:cNvSpPr txBox="1"/>
          <p:nvPr/>
        </p:nvSpPr>
        <p:spPr>
          <a:xfrm>
            <a:off x="1728082" y="380735"/>
            <a:ext cx="8939918" cy="538609"/>
          </a:xfrm>
          <a:prstGeom prst="rect">
            <a:avLst/>
          </a:prstGeom>
          <a:solidFill>
            <a:schemeClr val="accent4">
              <a:lumMod val="40000"/>
              <a:lumOff val="60000"/>
            </a:schemeClr>
          </a:solidFill>
        </p:spPr>
        <p:txBody>
          <a:bodyPr wrap="square" rtlCol="0">
            <a:spAutoFit/>
          </a:bodyPr>
          <a:lstStyle/>
          <a:p>
            <a:r>
              <a:rPr lang="en-US" sz="2900" dirty="0">
                <a:latin typeface="Century Gothic"/>
                <a:cs typeface="Century Gothic"/>
              </a:rPr>
              <a:t>How does the text work? Vocabulary</a:t>
            </a:r>
          </a:p>
        </p:txBody>
      </p:sp>
      <p:sp>
        <p:nvSpPr>
          <p:cNvPr id="3" name="TextBox 2"/>
          <p:cNvSpPr txBox="1"/>
          <p:nvPr/>
        </p:nvSpPr>
        <p:spPr>
          <a:xfrm>
            <a:off x="2085768" y="1613440"/>
            <a:ext cx="8035730" cy="2308324"/>
          </a:xfrm>
          <a:prstGeom prst="rect">
            <a:avLst/>
          </a:prstGeom>
          <a:noFill/>
        </p:spPr>
        <p:txBody>
          <a:bodyPr wrap="square" rtlCol="0">
            <a:spAutoFit/>
          </a:bodyPr>
          <a:lstStyle/>
          <a:p>
            <a:pPr lvl="0"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does Chief Joseph mean when he says, “From where the sun now stands?”</a:t>
            </a:r>
          </a:p>
          <a:p>
            <a:endParaRPr lang="en-US" sz="3600" dirty="0">
              <a:solidFill>
                <a:srgbClr val="FFFFFF"/>
              </a:solidFill>
              <a:latin typeface="Century Gothic"/>
              <a:cs typeface="Century Gothic"/>
            </a:endParaRPr>
          </a:p>
        </p:txBody>
      </p:sp>
    </p:spTree>
    <p:extLst>
      <p:ext uri="{BB962C8B-B14F-4D97-AF65-F5344CB8AC3E}">
        <p14:creationId xmlns:p14="http://schemas.microsoft.com/office/powerpoint/2010/main" val="1444782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riting.jpg"/>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p:cNvSpPr txBox="1"/>
          <p:nvPr/>
        </p:nvSpPr>
        <p:spPr>
          <a:xfrm>
            <a:off x="1524000" y="380735"/>
            <a:ext cx="9144000" cy="538609"/>
          </a:xfrm>
          <a:prstGeom prst="rect">
            <a:avLst/>
          </a:prstGeom>
          <a:solidFill>
            <a:schemeClr val="accent4">
              <a:lumMod val="40000"/>
              <a:lumOff val="60000"/>
            </a:schemeClr>
          </a:solidFill>
        </p:spPr>
        <p:txBody>
          <a:bodyPr wrap="square" rtlCol="0">
            <a:spAutoFit/>
          </a:bodyPr>
          <a:lstStyle/>
          <a:p>
            <a:r>
              <a:rPr lang="en-US" sz="2900" dirty="0">
                <a:latin typeface="Century Gothic"/>
                <a:cs typeface="Century Gothic"/>
              </a:rPr>
              <a:t>How does the text work? Vocabulary</a:t>
            </a:r>
          </a:p>
        </p:txBody>
      </p:sp>
      <p:sp>
        <p:nvSpPr>
          <p:cNvPr id="3" name="TextBox 2"/>
          <p:cNvSpPr txBox="1"/>
          <p:nvPr/>
        </p:nvSpPr>
        <p:spPr>
          <a:xfrm>
            <a:off x="4714875" y="1613440"/>
            <a:ext cx="5739998" cy="2862322"/>
          </a:xfrm>
          <a:prstGeom prst="rect">
            <a:avLst/>
          </a:prstGeom>
          <a:noFill/>
        </p:spPr>
        <p:txBody>
          <a:bodyPr wrap="square" rtlCol="0">
            <a:spAutoFit/>
          </a:bodyPr>
          <a:lstStyle/>
          <a:p>
            <a:pPr lvl="0" algn="ctr"/>
            <a:r>
              <a:rPr lang="en-US" sz="3600" dirty="0"/>
              <a:t>What is the tone of this speech? What words and phrases support your claim? </a:t>
            </a:r>
          </a:p>
          <a:p>
            <a:endParaRPr lang="en-US" sz="3600" dirty="0">
              <a:latin typeface="Century Gothic"/>
              <a:cs typeface="Century Gothic"/>
            </a:endParaRPr>
          </a:p>
        </p:txBody>
      </p:sp>
    </p:spTree>
    <p:extLst>
      <p:ext uri="{BB962C8B-B14F-4D97-AF65-F5344CB8AC3E}">
        <p14:creationId xmlns:p14="http://schemas.microsoft.com/office/powerpoint/2010/main" val="325919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ucture_of_the_Roof_of_Upper_Trading_Rows_by_Vladimir_Shukhov_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p:cNvSpPr txBox="1"/>
          <p:nvPr/>
        </p:nvSpPr>
        <p:spPr>
          <a:xfrm>
            <a:off x="1728082" y="380735"/>
            <a:ext cx="8939918" cy="538609"/>
          </a:xfrm>
          <a:prstGeom prst="rect">
            <a:avLst/>
          </a:prstGeom>
          <a:solidFill>
            <a:schemeClr val="accent4">
              <a:lumMod val="40000"/>
              <a:lumOff val="60000"/>
            </a:schemeClr>
          </a:solidFill>
        </p:spPr>
        <p:txBody>
          <a:bodyPr wrap="square" rtlCol="0">
            <a:spAutoFit/>
          </a:bodyPr>
          <a:lstStyle/>
          <a:p>
            <a:r>
              <a:rPr lang="en-US" sz="2900" dirty="0">
                <a:latin typeface="Century Gothic"/>
                <a:cs typeface="Century Gothic"/>
              </a:rPr>
              <a:t>How does the text work? Structure</a:t>
            </a:r>
          </a:p>
        </p:txBody>
      </p:sp>
      <p:sp>
        <p:nvSpPr>
          <p:cNvPr id="3" name="TextBox 2"/>
          <p:cNvSpPr txBox="1"/>
          <p:nvPr/>
        </p:nvSpPr>
        <p:spPr>
          <a:xfrm>
            <a:off x="1524000" y="2842205"/>
            <a:ext cx="9144000" cy="1200329"/>
          </a:xfrm>
          <a:prstGeom prst="rect">
            <a:avLst/>
          </a:prstGeom>
          <a:solidFill>
            <a:schemeClr val="tx1">
              <a:lumMod val="85000"/>
              <a:lumOff val="15000"/>
            </a:schemeClr>
          </a:solidFill>
        </p:spPr>
        <p:txBody>
          <a:bodyPr wrap="square" rtlCol="0">
            <a:spAutoFit/>
          </a:bodyPr>
          <a:lstStyle/>
          <a:p>
            <a:pPr algn="ctr"/>
            <a:r>
              <a:rPr lang="en-US" sz="3600" dirty="0">
                <a:solidFill>
                  <a:schemeClr val="bg1"/>
                </a:solidFill>
              </a:rPr>
              <a:t>How does the text structure convey Chief Joseph’s mood? </a:t>
            </a:r>
            <a:endParaRPr lang="en-US" sz="3600" dirty="0">
              <a:solidFill>
                <a:schemeClr val="bg1"/>
              </a:solidFill>
              <a:latin typeface="Century Gothic"/>
              <a:cs typeface="Century Gothic"/>
            </a:endParaRPr>
          </a:p>
        </p:txBody>
      </p:sp>
    </p:spTree>
    <p:extLst>
      <p:ext uri="{BB962C8B-B14F-4D97-AF65-F5344CB8AC3E}">
        <p14:creationId xmlns:p14="http://schemas.microsoft.com/office/powerpoint/2010/main" val="1017159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outworkingmemo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2251" y="1809750"/>
            <a:ext cx="4800599" cy="35559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728082" y="380735"/>
            <a:ext cx="8939918" cy="538609"/>
          </a:xfrm>
          <a:prstGeom prst="rect">
            <a:avLst/>
          </a:prstGeom>
          <a:solidFill>
            <a:schemeClr val="accent4">
              <a:lumMod val="40000"/>
              <a:lumOff val="60000"/>
            </a:schemeClr>
          </a:solidFill>
        </p:spPr>
        <p:txBody>
          <a:bodyPr wrap="square" rtlCol="0">
            <a:spAutoFit/>
          </a:bodyPr>
          <a:lstStyle/>
          <a:p>
            <a:r>
              <a:rPr lang="en-US" sz="2900" dirty="0">
                <a:latin typeface="Century Gothic"/>
                <a:cs typeface="Century Gothic"/>
              </a:rPr>
              <a:t>How does the text work? Structure</a:t>
            </a:r>
          </a:p>
        </p:txBody>
      </p:sp>
      <p:sp>
        <p:nvSpPr>
          <p:cNvPr id="3" name="TextBox 2"/>
          <p:cNvSpPr txBox="1"/>
          <p:nvPr/>
        </p:nvSpPr>
        <p:spPr>
          <a:xfrm>
            <a:off x="1889126" y="1427344"/>
            <a:ext cx="3413125" cy="5078313"/>
          </a:xfrm>
          <a:prstGeom prst="rect">
            <a:avLst/>
          </a:prstGeom>
          <a:noFill/>
        </p:spPr>
        <p:txBody>
          <a:bodyPr wrap="square" rtlCol="0">
            <a:spAutoFit/>
          </a:bodyPr>
          <a:lstStyle/>
          <a:p>
            <a:pPr lvl="0" algn="ctr"/>
            <a:r>
              <a:rPr lang="en-US" sz="3200" dirty="0"/>
              <a:t>What is it about the use of the word </a:t>
            </a:r>
            <a:r>
              <a:rPr lang="en-US" sz="3200" i="1" dirty="0"/>
              <a:t>forever</a:t>
            </a:r>
            <a:r>
              <a:rPr lang="en-US" sz="3200" dirty="0"/>
              <a:t> in the last line, “I will fight no more forever” that makes this statement so memorable?</a:t>
            </a:r>
          </a:p>
          <a:p>
            <a:pPr algn="ctr"/>
            <a:endParaRPr lang="en-US" sz="3600" dirty="0">
              <a:solidFill>
                <a:schemeClr val="bg1"/>
              </a:solidFill>
              <a:latin typeface="Century Gothic"/>
              <a:cs typeface="Century Gothic"/>
            </a:endParaRPr>
          </a:p>
        </p:txBody>
      </p:sp>
    </p:spTree>
    <p:extLst>
      <p:ext uri="{BB962C8B-B14F-4D97-AF65-F5344CB8AC3E}">
        <p14:creationId xmlns:p14="http://schemas.microsoft.com/office/powerpoint/2010/main" val="4084425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Standing Chains Broken Freedom From Slavery (amysorrells.files.wordpress.com+2009+10+silhouette20standing20chains20broken20freedom20from20slavery.jpg).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p:cNvSpPr txBox="1"/>
          <p:nvPr/>
        </p:nvSpPr>
        <p:spPr>
          <a:xfrm>
            <a:off x="1728082" y="380735"/>
            <a:ext cx="8939918" cy="538609"/>
          </a:xfrm>
          <a:prstGeom prst="rect">
            <a:avLst/>
          </a:prstGeom>
          <a:solidFill>
            <a:schemeClr val="accent3">
              <a:lumMod val="60000"/>
              <a:lumOff val="40000"/>
            </a:schemeClr>
          </a:solidFill>
        </p:spPr>
        <p:txBody>
          <a:bodyPr wrap="square" rtlCol="0">
            <a:spAutoFit/>
          </a:bodyPr>
          <a:lstStyle/>
          <a:p>
            <a:r>
              <a:rPr lang="en-US" sz="2900" dirty="0">
                <a:latin typeface="Century Gothic"/>
                <a:cs typeface="Century Gothic"/>
              </a:rPr>
              <a:t>What does the text mean? Inferences</a:t>
            </a:r>
          </a:p>
        </p:txBody>
      </p:sp>
      <p:sp>
        <p:nvSpPr>
          <p:cNvPr id="3" name="TextBox 2"/>
          <p:cNvSpPr txBox="1"/>
          <p:nvPr/>
        </p:nvSpPr>
        <p:spPr>
          <a:xfrm>
            <a:off x="2476500" y="1121497"/>
            <a:ext cx="7683500" cy="3416320"/>
          </a:xfrm>
          <a:prstGeom prst="rect">
            <a:avLst/>
          </a:prstGeom>
          <a:noFill/>
        </p:spPr>
        <p:txBody>
          <a:bodyPr wrap="square" rtlCol="0">
            <a:spAutoFit/>
          </a:bodyPr>
          <a:lstStyle/>
          <a:p>
            <a:pPr lvl="0"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is Chief Joseph referring to when he says, “I want to have time to look for </a:t>
            </a:r>
            <a:r>
              <a:rPr lang="en-US"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children</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What other parts of the speech support your claim?</a:t>
            </a:r>
          </a:p>
          <a:p>
            <a:pPr algn="ctr"/>
            <a:endParaRPr lang="en-US" sz="3600" dirty="0">
              <a:solidFill>
                <a:schemeClr val="bg1"/>
              </a:solidFill>
              <a:latin typeface="Century Gothic"/>
              <a:cs typeface="Century Gothic"/>
            </a:endParaRPr>
          </a:p>
        </p:txBody>
      </p:sp>
    </p:spTree>
    <p:extLst>
      <p:ext uri="{BB962C8B-B14F-4D97-AF65-F5344CB8AC3E}">
        <p14:creationId xmlns:p14="http://schemas.microsoft.com/office/powerpoint/2010/main" val="245633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BF644A-2638-4E17-B37B-8C9FA4BC0523}"/>
              </a:ext>
            </a:extLst>
          </p:cNvPr>
          <p:cNvSpPr>
            <a:spLocks noGrp="1"/>
          </p:cNvSpPr>
          <p:nvPr>
            <p:ph type="title"/>
          </p:nvPr>
        </p:nvSpPr>
        <p:spPr>
          <a:xfrm>
            <a:off x="643467" y="816638"/>
            <a:ext cx="3367359" cy="5224724"/>
          </a:xfrm>
        </p:spPr>
        <p:txBody>
          <a:bodyPr anchor="ctr">
            <a:normAutofit/>
          </a:bodyPr>
          <a:lstStyle/>
          <a:p>
            <a:pPr>
              <a:lnSpc>
                <a:spcPct val="90000"/>
              </a:lnSpc>
            </a:pPr>
            <a:r>
              <a:rPr lang="en-US" sz="3300" dirty="0"/>
              <a:t>If you could create a soundtrack for your life, what songs would you include and why? Discuss at least two songs and explain why you picked them.</a:t>
            </a:r>
          </a:p>
        </p:txBody>
      </p:sp>
      <p:sp>
        <p:nvSpPr>
          <p:cNvPr id="3" name="Content Placeholder 2">
            <a:extLst>
              <a:ext uri="{FF2B5EF4-FFF2-40B4-BE49-F238E27FC236}">
                <a16:creationId xmlns:a16="http://schemas.microsoft.com/office/drawing/2014/main" id="{72A9E0CC-1DB2-4EC9-A14B-5F6FE0127B11}"/>
              </a:ext>
            </a:extLst>
          </p:cNvPr>
          <p:cNvSpPr>
            <a:spLocks noGrp="1"/>
          </p:cNvSpPr>
          <p:nvPr>
            <p:ph idx="1"/>
          </p:nvPr>
        </p:nvSpPr>
        <p:spPr>
          <a:xfrm>
            <a:off x="4654294" y="816638"/>
            <a:ext cx="5606325" cy="5224724"/>
          </a:xfrm>
        </p:spPr>
        <p:txBody>
          <a:bodyPr anchor="ctr">
            <a:noAutofit/>
          </a:bodyPr>
          <a:lstStyle/>
          <a:p>
            <a:r>
              <a:rPr lang="en-US" sz="2400" dirty="0"/>
              <a:t>What is the essential vocabulary students need to know in order to respond? (academic, topic)</a:t>
            </a:r>
          </a:p>
          <a:p>
            <a:r>
              <a:rPr lang="en-US" sz="2400" dirty="0"/>
              <a:t>What are the implied assumptions about the student’s prior learning? </a:t>
            </a:r>
          </a:p>
          <a:p>
            <a:r>
              <a:rPr lang="en-US" sz="2400" dirty="0"/>
              <a:t>What is the success criteria for this prompt? How will students know when they have met the learning expectation? </a:t>
            </a:r>
          </a:p>
          <a:p>
            <a:r>
              <a:rPr lang="en-US" sz="2400" dirty="0"/>
              <a:t>What feedback might you provide a student?</a:t>
            </a:r>
          </a:p>
        </p:txBody>
      </p:sp>
    </p:spTree>
    <p:extLst>
      <p:ext uri="{BB962C8B-B14F-4D97-AF65-F5344CB8AC3E}">
        <p14:creationId xmlns:p14="http://schemas.microsoft.com/office/powerpoint/2010/main" val="13010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_Circle_II_by_rohtu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p:cNvSpPr txBox="1"/>
          <p:nvPr/>
        </p:nvSpPr>
        <p:spPr>
          <a:xfrm>
            <a:off x="2079625" y="1587502"/>
            <a:ext cx="8001000" cy="2585323"/>
          </a:xfrm>
          <a:prstGeom prst="rect">
            <a:avLst/>
          </a:prstGeom>
          <a:noFill/>
        </p:spPr>
        <p:txBody>
          <a:bodyPr wrap="square" rtlCol="0">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Chief Joseph succeeded his father as leader of the Wallowa band in 1871. Before his death, the father said to his son:</a:t>
            </a:r>
          </a:p>
          <a:p>
            <a:endParaRPr lang="en-US" dirty="0"/>
          </a:p>
        </p:txBody>
      </p:sp>
      <p:sp>
        <p:nvSpPr>
          <p:cNvPr id="3" name="TextBox 2"/>
          <p:cNvSpPr txBox="1"/>
          <p:nvPr/>
        </p:nvSpPr>
        <p:spPr>
          <a:xfrm>
            <a:off x="1524000" y="405140"/>
            <a:ext cx="9144000" cy="523220"/>
          </a:xfrm>
          <a:prstGeom prst="rect">
            <a:avLst/>
          </a:prstGeom>
          <a:solidFill>
            <a:schemeClr val="accent3">
              <a:lumMod val="60000"/>
              <a:lumOff val="40000"/>
            </a:schemeClr>
          </a:solidFill>
        </p:spPr>
        <p:txBody>
          <a:bodyPr wrap="square" rtlCol="0">
            <a:spAutoFit/>
          </a:bodyPr>
          <a:lstStyle/>
          <a:p>
            <a:r>
              <a:rPr lang="en-US" sz="2800" dirty="0">
                <a:latin typeface="Century Gothic"/>
                <a:cs typeface="Century Gothic"/>
              </a:rPr>
              <a:t>What does the text mean? </a:t>
            </a:r>
            <a:r>
              <a:rPr lang="en-US" sz="2800" dirty="0" err="1">
                <a:latin typeface="Century Gothic"/>
                <a:cs typeface="Century Gothic"/>
              </a:rPr>
              <a:t>Intertextual</a:t>
            </a:r>
            <a:r>
              <a:rPr lang="en-US" sz="2800" dirty="0">
                <a:latin typeface="Century Gothic"/>
                <a:cs typeface="Century Gothic"/>
              </a:rPr>
              <a:t> connections</a:t>
            </a:r>
          </a:p>
        </p:txBody>
      </p:sp>
    </p:spTree>
    <p:extLst>
      <p:ext uri="{BB962C8B-B14F-4D97-AF65-F5344CB8AC3E}">
        <p14:creationId xmlns:p14="http://schemas.microsoft.com/office/powerpoint/2010/main" val="1983257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088" y="535734"/>
            <a:ext cx="8397876" cy="5262979"/>
          </a:xfrm>
          <a:prstGeom prst="rect">
            <a:avLst/>
          </a:prstGeom>
          <a:noFill/>
          <a:ln w="38100" cmpd="sng">
            <a:solidFill>
              <a:schemeClr val="tx1"/>
            </a:solidFill>
          </a:ln>
        </p:spPr>
        <p:txBody>
          <a:bodyPr wrap="square" rtlCol="0">
            <a:spAutoFit/>
          </a:bodyPr>
          <a:lstStyle/>
          <a:p>
            <a:r>
              <a:rPr lang="en-US" sz="2800" dirty="0"/>
              <a:t>“My 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p>
        </p:txBody>
      </p:sp>
    </p:spTree>
    <p:extLst>
      <p:ext uri="{BB962C8B-B14F-4D97-AF65-F5344CB8AC3E}">
        <p14:creationId xmlns:p14="http://schemas.microsoft.com/office/powerpoint/2010/main" val="2506571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B495010E-4984-41A4-AA00-D7A5D763ADC7}"/>
              </a:ext>
            </a:extLst>
          </p:cNvPr>
          <p:cNvSpPr>
            <a:spLocks noGrp="1"/>
          </p:cNvSpPr>
          <p:nvPr>
            <p:ph type="title"/>
          </p:nvPr>
        </p:nvSpPr>
        <p:spPr>
          <a:xfrm>
            <a:off x="4974337" y="1265314"/>
            <a:ext cx="4299666" cy="4335340"/>
          </a:xfrm>
        </p:spPr>
        <p:txBody>
          <a:bodyPr vert="horz" lIns="91440" tIns="45720" rIns="91440" bIns="45720" rtlCol="0" anchor="ctr">
            <a:normAutofit/>
          </a:bodyPr>
          <a:lstStyle/>
          <a:p>
            <a:pPr>
              <a:lnSpc>
                <a:spcPct val="90000"/>
              </a:lnSpc>
            </a:pPr>
            <a:r>
              <a:rPr lang="en-US" sz="2800" i="1" dirty="0"/>
              <a:t>Joseph commented "I clasped my father's hand and promised to do as he asked. A man who would not defend his father's grave is worse than a wild beast."</a:t>
            </a:r>
            <a:br>
              <a:rPr lang="en-US" sz="2600" i="1" dirty="0"/>
            </a:br>
            <a:endParaRPr lang="en-US" sz="2600" dirty="0"/>
          </a:p>
        </p:txBody>
      </p:sp>
      <p:sp>
        <p:nvSpPr>
          <p:cNvPr id="85" name="Isosceles Triangle 84">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220" name="Picture 4" descr="Chief Joseph (1840-1904) - HistoryLink.org">
            <a:extLst>
              <a:ext uri="{FF2B5EF4-FFF2-40B4-BE49-F238E27FC236}">
                <a16:creationId xmlns:a16="http://schemas.microsoft.com/office/drawing/2014/main" id="{F8BCC57B-A6CD-452D-BA3A-E2123FA891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1234" y="1265315"/>
            <a:ext cx="3013061" cy="433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96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ief-Joseph-WC-9358227-1-4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5954" y="2319439"/>
            <a:ext cx="3567284" cy="356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1524000" y="405140"/>
            <a:ext cx="9144000" cy="523220"/>
          </a:xfrm>
          <a:prstGeom prst="rect">
            <a:avLst/>
          </a:prstGeom>
          <a:solidFill>
            <a:schemeClr val="accent3">
              <a:lumMod val="60000"/>
              <a:lumOff val="40000"/>
            </a:schemeClr>
          </a:solidFill>
        </p:spPr>
        <p:txBody>
          <a:bodyPr wrap="square" rtlCol="0">
            <a:spAutoFit/>
          </a:bodyPr>
          <a:lstStyle/>
          <a:p>
            <a:r>
              <a:rPr lang="en-US" sz="2800" dirty="0">
                <a:latin typeface="Century Gothic"/>
                <a:cs typeface="Century Gothic"/>
              </a:rPr>
              <a:t>What does the text mean? </a:t>
            </a:r>
            <a:r>
              <a:rPr lang="en-US" sz="2800" dirty="0" err="1">
                <a:latin typeface="Century Gothic"/>
                <a:cs typeface="Century Gothic"/>
              </a:rPr>
              <a:t>Intertextual</a:t>
            </a:r>
            <a:r>
              <a:rPr lang="en-US" sz="2800" dirty="0">
                <a:latin typeface="Century Gothic"/>
                <a:cs typeface="Century Gothic"/>
              </a:rPr>
              <a:t> connections</a:t>
            </a:r>
          </a:p>
        </p:txBody>
      </p:sp>
      <p:sp>
        <p:nvSpPr>
          <p:cNvPr id="6" name="Rectangle 5"/>
          <p:cNvSpPr/>
          <p:nvPr/>
        </p:nvSpPr>
        <p:spPr>
          <a:xfrm>
            <a:off x="1964596" y="1420456"/>
            <a:ext cx="5429706" cy="5078314"/>
          </a:xfrm>
          <a:prstGeom prst="rect">
            <a:avLst/>
          </a:prstGeom>
        </p:spPr>
        <p:txBody>
          <a:bodyPr wrap="square">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does this second passage help you to understand the speech?  </a:t>
            </a:r>
          </a:p>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inner conflict would Chief Joseph have experienced?</a:t>
            </a:r>
          </a:p>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Where do you see evidence of this conflict in the speech? </a:t>
            </a:r>
          </a:p>
        </p:txBody>
      </p:sp>
    </p:spTree>
    <p:extLst>
      <p:ext uri="{BB962C8B-B14F-4D97-AF65-F5344CB8AC3E}">
        <p14:creationId xmlns:p14="http://schemas.microsoft.com/office/powerpoint/2010/main" val="911349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riting teen.jpg"/>
          <p:cNvPicPr>
            <a:picLocks noChangeAspect="1"/>
          </p:cNvPicPr>
          <p:nvPr/>
        </p:nvPicPr>
        <p:blipFill>
          <a:blip r:embed="rId2">
            <a:alphaModFix amt="74000"/>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p:cNvSpPr txBox="1"/>
          <p:nvPr/>
        </p:nvSpPr>
        <p:spPr>
          <a:xfrm>
            <a:off x="1744134" y="1086599"/>
            <a:ext cx="8655084" cy="4031873"/>
          </a:xfrm>
          <a:prstGeom prst="rect">
            <a:avLst/>
          </a:prstGeom>
          <a:noFill/>
        </p:spPr>
        <p:txBody>
          <a:bodyPr wrap="square" rtlCol="0">
            <a:spAutoFit/>
          </a:bodyPr>
          <a:lstStyle/>
          <a:p>
            <a:r>
              <a:rPr lang="en-US" sz="2800" i="1" dirty="0">
                <a:solidFill>
                  <a:srgbClr val="FFFFFF"/>
                </a:solidFill>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role of courage in surrender? After reading and discussing Chief Joseph’s speech “I Will Fight No More Forever,” write an essay that defines courage and explains the courageousness of Chief Joseph’s decision.  Support your discussion with evidence from the text. What conclusions can you draw? </a:t>
            </a:r>
          </a:p>
        </p:txBody>
      </p:sp>
      <p:sp>
        <p:nvSpPr>
          <p:cNvPr id="3" name="TextBox 2"/>
          <p:cNvSpPr txBox="1"/>
          <p:nvPr/>
        </p:nvSpPr>
        <p:spPr>
          <a:xfrm>
            <a:off x="5952931" y="5902237"/>
            <a:ext cx="4446287" cy="646331"/>
          </a:xfrm>
          <a:prstGeom prst="rect">
            <a:avLst/>
          </a:prstGeom>
          <a:solidFill>
            <a:schemeClr val="bg2">
              <a:lumMod val="90000"/>
            </a:schemeClr>
          </a:solidFill>
        </p:spPr>
        <p:txBody>
          <a:bodyPr wrap="square" rtlCol="0">
            <a:spAutoFit/>
          </a:bodyPr>
          <a:lstStyle/>
          <a:p>
            <a:r>
              <a:rPr lang="en-US" dirty="0"/>
              <a:t>Constructed using Task Template 12: </a:t>
            </a:r>
            <a:r>
              <a:rPr lang="en-US" dirty="0" err="1"/>
              <a:t>www.literacydesigncollaborative.org</a:t>
            </a:r>
            <a:endParaRPr lang="en-US" dirty="0"/>
          </a:p>
        </p:txBody>
      </p:sp>
      <p:sp>
        <p:nvSpPr>
          <p:cNvPr id="5" name="TextBox 4"/>
          <p:cNvSpPr txBox="1"/>
          <p:nvPr/>
        </p:nvSpPr>
        <p:spPr>
          <a:xfrm>
            <a:off x="1524000" y="440268"/>
            <a:ext cx="9144000" cy="646331"/>
          </a:xfrm>
          <a:prstGeom prst="rect">
            <a:avLst/>
          </a:prstGeom>
          <a:solidFill>
            <a:schemeClr val="bg2">
              <a:lumMod val="75000"/>
            </a:schemeClr>
          </a:solidFill>
        </p:spPr>
        <p:txBody>
          <a:bodyPr wrap="square" rtlCol="0">
            <a:spAutoFit/>
          </a:bodyPr>
          <a:lstStyle/>
          <a:p>
            <a:r>
              <a:rPr lang="en-US" sz="3600" dirty="0">
                <a:latin typeface="Century Gothic"/>
                <a:cs typeface="Century Gothic"/>
              </a:rPr>
              <a:t>  Writing From Sources</a:t>
            </a:r>
          </a:p>
        </p:txBody>
      </p:sp>
    </p:spTree>
    <p:extLst>
      <p:ext uri="{BB962C8B-B14F-4D97-AF65-F5344CB8AC3E}">
        <p14:creationId xmlns:p14="http://schemas.microsoft.com/office/powerpoint/2010/main" val="154660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644A-2638-4E17-B37B-8C9FA4BC0523}"/>
              </a:ext>
            </a:extLst>
          </p:cNvPr>
          <p:cNvSpPr>
            <a:spLocks noGrp="1"/>
          </p:cNvSpPr>
          <p:nvPr>
            <p:ph type="title"/>
          </p:nvPr>
        </p:nvSpPr>
        <p:spPr>
          <a:xfrm>
            <a:off x="643467" y="816638"/>
            <a:ext cx="3367359" cy="5224724"/>
          </a:xfrm>
        </p:spPr>
        <p:txBody>
          <a:bodyPr anchor="ctr">
            <a:normAutofit/>
          </a:bodyPr>
          <a:lstStyle/>
          <a:p>
            <a:pPr>
              <a:lnSpc>
                <a:spcPct val="90000"/>
              </a:lnSpc>
            </a:pPr>
            <a:r>
              <a:rPr lang="en-US" sz="3300" dirty="0"/>
              <a:t>If you could create a soundtrack for your life, what songs would you include and why? Discuss at least two songs and explain why you picked them.</a:t>
            </a:r>
          </a:p>
        </p:txBody>
      </p:sp>
      <p:sp>
        <p:nvSpPr>
          <p:cNvPr id="3" name="Content Placeholder 2">
            <a:extLst>
              <a:ext uri="{FF2B5EF4-FFF2-40B4-BE49-F238E27FC236}">
                <a16:creationId xmlns:a16="http://schemas.microsoft.com/office/drawing/2014/main" id="{72A9E0CC-1DB2-4EC9-A14B-5F6FE0127B11}"/>
              </a:ext>
            </a:extLst>
          </p:cNvPr>
          <p:cNvSpPr>
            <a:spLocks noGrp="1"/>
          </p:cNvSpPr>
          <p:nvPr>
            <p:ph idx="1"/>
          </p:nvPr>
        </p:nvSpPr>
        <p:spPr>
          <a:xfrm>
            <a:off x="4654294" y="816638"/>
            <a:ext cx="5606325" cy="5224724"/>
          </a:xfrm>
        </p:spPr>
        <p:txBody>
          <a:bodyPr anchor="ctr">
            <a:noAutofit/>
          </a:bodyPr>
          <a:lstStyle/>
          <a:p>
            <a:r>
              <a:rPr lang="en-US" sz="2400" dirty="0"/>
              <a:t>What is the essential vocabulary students need to know in order to respond? (academic, topic)</a:t>
            </a:r>
          </a:p>
          <a:p>
            <a:r>
              <a:rPr lang="en-US" sz="2400" dirty="0"/>
              <a:t>What are the implied assumptions about the student’s prior learning? </a:t>
            </a:r>
          </a:p>
          <a:p>
            <a:r>
              <a:rPr lang="en-US" sz="2400" dirty="0"/>
              <a:t>What is the success criteria for this prompt? How will students know when they have met the learning expectation? </a:t>
            </a:r>
          </a:p>
          <a:p>
            <a:r>
              <a:rPr lang="en-US" sz="2400" dirty="0"/>
              <a:t>What feedback might you provide a student?</a:t>
            </a:r>
          </a:p>
        </p:txBody>
      </p:sp>
    </p:spTree>
    <p:extLst>
      <p:ext uri="{BB962C8B-B14F-4D97-AF65-F5344CB8AC3E}">
        <p14:creationId xmlns:p14="http://schemas.microsoft.com/office/powerpoint/2010/main" val="25774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9AD8-1AE2-4B36-AD32-3F896913A690}"/>
              </a:ext>
            </a:extLst>
          </p:cNvPr>
          <p:cNvSpPr>
            <a:spLocks noGrp="1"/>
          </p:cNvSpPr>
          <p:nvPr>
            <p:ph type="title"/>
          </p:nvPr>
        </p:nvSpPr>
        <p:spPr/>
        <p:txBody>
          <a:bodyPr>
            <a:normAutofit fontScale="90000"/>
          </a:bodyPr>
          <a:lstStyle/>
          <a:p>
            <a:r>
              <a:rPr lang="en-US" b="1" cap="all" dirty="0"/>
              <a:t>From Edutopia: PRIORITIZE LONGER, STUDENT-DRIVEN ASSIGNMENTS</a:t>
            </a:r>
            <a:br>
              <a:rPr lang="en-US" b="1" cap="all" dirty="0"/>
            </a:br>
            <a:endParaRPr lang="en-US" dirty="0"/>
          </a:p>
        </p:txBody>
      </p:sp>
      <p:sp>
        <p:nvSpPr>
          <p:cNvPr id="3" name="Content Placeholder 2">
            <a:extLst>
              <a:ext uri="{FF2B5EF4-FFF2-40B4-BE49-F238E27FC236}">
                <a16:creationId xmlns:a16="http://schemas.microsoft.com/office/drawing/2014/main" id="{88565206-7594-4243-974F-EB6A2B335258}"/>
              </a:ext>
            </a:extLst>
          </p:cNvPr>
          <p:cNvSpPr>
            <a:spLocks noGrp="1"/>
          </p:cNvSpPr>
          <p:nvPr>
            <p:ph idx="1"/>
          </p:nvPr>
        </p:nvSpPr>
        <p:spPr/>
        <p:txBody>
          <a:bodyPr/>
          <a:lstStyle/>
          <a:p>
            <a:r>
              <a:rPr lang="en-US" sz="2800" dirty="0"/>
              <a:t>Efficiency is key when designing distance learning experiences. </a:t>
            </a:r>
          </a:p>
          <a:p>
            <a:r>
              <a:rPr lang="en-US" sz="2800" dirty="0"/>
              <a:t>Planning is going to take more time and require a high level of attention to detail. </a:t>
            </a:r>
          </a:p>
          <a:p>
            <a:r>
              <a:rPr lang="en-US" sz="2800" dirty="0"/>
              <a:t>You will not be able to correct mistakes on the fly or suddenly pivot when kids are disengaged.</a:t>
            </a:r>
          </a:p>
          <a:p>
            <a:endParaRPr lang="en-US" dirty="0"/>
          </a:p>
        </p:txBody>
      </p:sp>
    </p:spTree>
    <p:extLst>
      <p:ext uri="{BB962C8B-B14F-4D97-AF65-F5344CB8AC3E}">
        <p14:creationId xmlns:p14="http://schemas.microsoft.com/office/powerpoint/2010/main" val="29143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32E7-D0E0-484D-819C-A711235768D1}"/>
              </a:ext>
            </a:extLst>
          </p:cNvPr>
          <p:cNvSpPr>
            <a:spLocks noGrp="1"/>
          </p:cNvSpPr>
          <p:nvPr>
            <p:ph type="title"/>
          </p:nvPr>
        </p:nvSpPr>
        <p:spPr/>
        <p:txBody>
          <a:bodyPr/>
          <a:lstStyle/>
          <a:p>
            <a:r>
              <a:rPr lang="en-US" b="1" cap="all" dirty="0"/>
              <a:t>From Edutopia: PRIORITIZE LONGER, STUDENT-DRIVEN ASSIGNMENTS</a:t>
            </a:r>
            <a:endParaRPr lang="en-US" dirty="0"/>
          </a:p>
        </p:txBody>
      </p:sp>
      <p:sp>
        <p:nvSpPr>
          <p:cNvPr id="3" name="Content Placeholder 2">
            <a:extLst>
              <a:ext uri="{FF2B5EF4-FFF2-40B4-BE49-F238E27FC236}">
                <a16:creationId xmlns:a16="http://schemas.microsoft.com/office/drawing/2014/main" id="{6D15D328-3112-4B71-AA4C-807994F77A4D}"/>
              </a:ext>
            </a:extLst>
          </p:cNvPr>
          <p:cNvSpPr>
            <a:spLocks noGrp="1"/>
          </p:cNvSpPr>
          <p:nvPr>
            <p:ph idx="1"/>
          </p:nvPr>
        </p:nvSpPr>
        <p:spPr/>
        <p:txBody>
          <a:bodyPr/>
          <a:lstStyle/>
          <a:p>
            <a:r>
              <a:rPr lang="en-US" sz="2400" dirty="0"/>
              <a:t>Prioritize longer, student-driven assignments and tasks that buy you time to keep planning future units—and that get your students off the computer. </a:t>
            </a:r>
          </a:p>
          <a:p>
            <a:r>
              <a:rPr lang="en-US" sz="2400" dirty="0"/>
              <a:t>Focus on building toward long-term projects where students have autonomy and a clear set of checkpoints and deadlines that need to be met. </a:t>
            </a:r>
          </a:p>
          <a:p>
            <a:r>
              <a:rPr lang="en-US" sz="2400" dirty="0"/>
              <a:t>Create opportunities for students to discuss what they’re learning with their families and include an element of student choice to really build engagement. </a:t>
            </a:r>
          </a:p>
          <a:p>
            <a:endParaRPr lang="en-US" dirty="0"/>
          </a:p>
        </p:txBody>
      </p:sp>
    </p:spTree>
    <p:extLst>
      <p:ext uri="{BB962C8B-B14F-4D97-AF65-F5344CB8AC3E}">
        <p14:creationId xmlns:p14="http://schemas.microsoft.com/office/powerpoint/2010/main" val="9801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7CF6DA6E-16DD-4FFB-88D3-D50EEA549D2A}"/>
              </a:ext>
            </a:extLst>
          </p:cNvPr>
          <p:cNvSpPr>
            <a:spLocks noGrp="1" noChangeArrowheads="1"/>
          </p:cNvSpPr>
          <p:nvPr>
            <p:ph type="title"/>
          </p:nvPr>
        </p:nvSpPr>
        <p:spPr/>
        <p:txBody>
          <a:bodyPr/>
          <a:lstStyle/>
          <a:p>
            <a:pPr eaLnBrk="1" hangingPunct="1"/>
            <a:r>
              <a:rPr lang="en-US" altLang="en-US" dirty="0"/>
              <a:t>Use evidence from the text: </a:t>
            </a:r>
            <a:br>
              <a:rPr lang="en-US" altLang="en-US" dirty="0"/>
            </a:br>
            <a:r>
              <a:rPr lang="en-US" altLang="en-US" dirty="0"/>
              <a:t>film trailer</a:t>
            </a:r>
          </a:p>
        </p:txBody>
      </p:sp>
      <p:sp>
        <p:nvSpPr>
          <p:cNvPr id="14339" name="Content Placeholder 5">
            <a:extLst>
              <a:ext uri="{FF2B5EF4-FFF2-40B4-BE49-F238E27FC236}">
                <a16:creationId xmlns:a16="http://schemas.microsoft.com/office/drawing/2014/main" id="{433233D6-ABFE-4318-A442-DF6868BD2BCA}"/>
              </a:ext>
            </a:extLst>
          </p:cNvPr>
          <p:cNvSpPr>
            <a:spLocks noGrp="1" noChangeArrowheads="1"/>
          </p:cNvSpPr>
          <p:nvPr>
            <p:ph idx="1"/>
          </p:nvPr>
        </p:nvSpPr>
        <p:spPr/>
        <p:txBody>
          <a:bodyPr>
            <a:normAutofit/>
          </a:bodyPr>
          <a:lstStyle/>
          <a:p>
            <a:pPr eaLnBrk="1" hangingPunct="1"/>
            <a:r>
              <a:rPr lang="en-US" altLang="en-US" sz="2800" dirty="0"/>
              <a:t>Write a one sentence summary of the film trailer</a:t>
            </a:r>
          </a:p>
          <a:p>
            <a:pPr eaLnBrk="1" hangingPunct="1"/>
            <a:r>
              <a:rPr lang="en-US" altLang="en-US" sz="2800" dirty="0"/>
              <a:t>What is the purpose of the film? </a:t>
            </a:r>
          </a:p>
          <a:p>
            <a:pPr lvl="1"/>
            <a:r>
              <a:rPr lang="en-US" altLang="en-US" sz="2600" dirty="0"/>
              <a:t>What language in the </a:t>
            </a:r>
            <a:r>
              <a:rPr lang="en-US" altLang="en-US" sz="2600" i="1" dirty="0"/>
              <a:t>trailer</a:t>
            </a:r>
            <a:r>
              <a:rPr lang="en-US" altLang="en-US" sz="2600" dirty="0"/>
              <a:t> suggests or reflects the purpose of the </a:t>
            </a:r>
            <a:r>
              <a:rPr lang="en-US" altLang="en-US" sz="2600" i="1" dirty="0"/>
              <a:t>film</a:t>
            </a:r>
            <a:r>
              <a:rPr lang="en-US" altLang="en-US" sz="2600" dirty="0"/>
              <a:t>?</a:t>
            </a:r>
          </a:p>
          <a:p>
            <a:pPr eaLnBrk="1" hangingPunct="1"/>
            <a:r>
              <a:rPr lang="en-US" altLang="en-US" sz="2800" dirty="0"/>
              <a:t>What questions do you expect to be explored and/or answered during the film? </a:t>
            </a:r>
          </a:p>
        </p:txBody>
      </p:sp>
      <p:sp>
        <p:nvSpPr>
          <p:cNvPr id="2" name="Slide Number Placeholder 1">
            <a:extLst>
              <a:ext uri="{FF2B5EF4-FFF2-40B4-BE49-F238E27FC236}">
                <a16:creationId xmlns:a16="http://schemas.microsoft.com/office/drawing/2014/main" id="{11690C8C-2F08-4AE6-8BC7-CCB908F33265}"/>
              </a:ext>
            </a:extLst>
          </p:cNvPr>
          <p:cNvSpPr>
            <a:spLocks noGrp="1"/>
          </p:cNvSpPr>
          <p:nvPr>
            <p:ph type="sldNum" sz="quarter" idx="12"/>
          </p:nvPr>
        </p:nvSpPr>
        <p:spPr/>
        <p:txBody>
          <a:bodyPr/>
          <a:lstStyle/>
          <a:p>
            <a:pPr>
              <a:defRPr/>
            </a:pPr>
            <a:fld id="{74B9710C-2862-4F7E-92C9-7CF378B9CAE0}" type="slidenum">
              <a:rPr lang="en-US" altLang="en-US" smtClean="0"/>
              <a:pPr>
                <a:defRPr/>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4" name="Group 136">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8"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9" name="Straight Connector 138">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290" name="Title 3">
            <a:extLst>
              <a:ext uri="{FF2B5EF4-FFF2-40B4-BE49-F238E27FC236}">
                <a16:creationId xmlns:a16="http://schemas.microsoft.com/office/drawing/2014/main" id="{321D6EAD-1ACF-4DE8-94E0-3D6116123E0C}"/>
              </a:ext>
            </a:extLst>
          </p:cNvPr>
          <p:cNvSpPr>
            <a:spLocks noGrp="1" noChangeArrowheads="1"/>
          </p:cNvSpPr>
          <p:nvPr>
            <p:ph type="title"/>
          </p:nvPr>
        </p:nvSpPr>
        <p:spPr>
          <a:xfrm>
            <a:off x="985969" y="4553712"/>
            <a:ext cx="8288032" cy="1096316"/>
          </a:xfrm>
        </p:spPr>
        <p:txBody>
          <a:bodyPr vert="horz" lIns="91440" tIns="45720" rIns="91440" bIns="45720" rtlCol="0" anchor="b">
            <a:normAutofit/>
          </a:bodyPr>
          <a:lstStyle/>
          <a:p>
            <a:pPr algn="ctr"/>
            <a:r>
              <a:rPr lang="en-US" altLang="en-US" sz="4800"/>
              <a:t>ONE CHILD NATION</a:t>
            </a:r>
          </a:p>
        </p:txBody>
      </p:sp>
      <p:sp>
        <p:nvSpPr>
          <p:cNvPr id="12292" name="Text Placeholder 5">
            <a:extLst>
              <a:ext uri="{FF2B5EF4-FFF2-40B4-BE49-F238E27FC236}">
                <a16:creationId xmlns:a16="http://schemas.microsoft.com/office/drawing/2014/main" id="{0BDDC17B-BF59-4AE2-B016-5D1391C34B01}"/>
              </a:ext>
            </a:extLst>
          </p:cNvPr>
          <p:cNvSpPr>
            <a:spLocks noGrp="1" noChangeArrowheads="1"/>
          </p:cNvSpPr>
          <p:nvPr>
            <p:ph type="body" sz="half" idx="2"/>
          </p:nvPr>
        </p:nvSpPr>
        <p:spPr>
          <a:xfrm>
            <a:off x="985969" y="5650029"/>
            <a:ext cx="8288032" cy="469122"/>
          </a:xfrm>
        </p:spPr>
        <p:txBody>
          <a:bodyPr vert="horz" lIns="91440" tIns="45720" rIns="91440" bIns="45720" rtlCol="0" anchor="t">
            <a:normAutofit/>
          </a:bodyPr>
          <a:lstStyle/>
          <a:p>
            <a:pPr algn="ctr"/>
            <a:r>
              <a:rPr lang="en-US" altLang="en-US" sz="1800">
                <a:solidFill>
                  <a:schemeClr val="tx1">
                    <a:lumMod val="50000"/>
                    <a:lumOff val="50000"/>
                  </a:schemeClr>
                </a:solidFill>
              </a:rPr>
              <a:t>EXPLORING CHINA’S ONE CHILD POLICY – visual text</a:t>
            </a:r>
          </a:p>
        </p:txBody>
      </p:sp>
      <p:pic>
        <p:nvPicPr>
          <p:cNvPr id="1028" name="Picture 4" descr="Image result for one child nation trailer">
            <a:extLst>
              <a:ext uri="{FF2B5EF4-FFF2-40B4-BE49-F238E27FC236}">
                <a16:creationId xmlns:a16="http://schemas.microsoft.com/office/drawing/2014/main" id="{E6583CE9-6E4D-4360-A30F-6FCF2E247A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84047" y="934222"/>
            <a:ext cx="5891875" cy="32994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CF6A509-A233-4623-9C13-D10D95F67300}"/>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a:spcAft>
                <a:spcPts val="600"/>
              </a:spcAft>
              <a:defRPr/>
            </a:pPr>
            <a:fld id="{D7BAC582-BE69-4B29-A5CA-D8CB36C3A341}" type="slidenum">
              <a:rPr lang="en-US" altLang="en-US" smtClean="0"/>
              <a:pPr>
                <a:spcAft>
                  <a:spcPts val="600"/>
                </a:spcAft>
                <a:defRPr/>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Shape 24">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Isosceles Triangle 30">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829734" y="854529"/>
            <a:ext cx="5799665" cy="5148943"/>
          </a:xfrm>
        </p:spPr>
        <p:txBody>
          <a:bodyPr vert="horz" lIns="91440" tIns="45720" rIns="91440" bIns="45720" rtlCol="0" anchor="ctr">
            <a:normAutofit/>
          </a:bodyPr>
          <a:lstStyle/>
          <a:p>
            <a:pPr algn="r">
              <a:lnSpc>
                <a:spcPct val="90000"/>
              </a:lnSpc>
            </a:pPr>
            <a:r>
              <a:rPr lang="en-US" sz="6000"/>
              <a:t>Text-Dependent Questions </a:t>
            </a:r>
            <a:br>
              <a:rPr lang="en-US" sz="6000"/>
            </a:br>
            <a:r>
              <a:rPr lang="en-US" sz="6000"/>
              <a:t>and </a:t>
            </a:r>
            <a:br>
              <a:rPr lang="en-US" sz="6000"/>
            </a:br>
            <a:r>
              <a:rPr lang="en-US" sz="6000"/>
              <a:t>Evidence-Based Responses</a:t>
            </a:r>
            <a:br>
              <a:rPr lang="en-US" sz="6000"/>
            </a:br>
            <a:endParaRPr lang="en-US" sz="6000"/>
          </a:p>
        </p:txBody>
      </p:sp>
    </p:spTree>
    <p:extLst>
      <p:ext uri="{BB962C8B-B14F-4D97-AF65-F5344CB8AC3E}">
        <p14:creationId xmlns:p14="http://schemas.microsoft.com/office/powerpoint/2010/main" val="3044222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FED0032B-761F-44C1-BAEE-91A0753C204A}"/>
              </a:ext>
            </a:extLst>
          </p:cNvPr>
          <p:cNvPicPr>
            <a:picLocks noGrp="1" noRot="1" noChangeAspect="1"/>
          </p:cNvPicPr>
          <p:nvPr>
            <p:ph idx="1"/>
            <a:videoFile r:link="rId1"/>
          </p:nvPr>
        </p:nvPicPr>
        <p:blipFill>
          <a:blip r:embed="rId3"/>
          <a:stretch>
            <a:fillRect/>
          </a:stretch>
        </p:blipFill>
        <p:spPr>
          <a:xfrm>
            <a:off x="0" y="0"/>
            <a:ext cx="12192000" cy="6903555"/>
          </a:xfrm>
          <a:prstGeom prst="rect">
            <a:avLst/>
          </a:prstGeom>
        </p:spPr>
      </p:pic>
    </p:spTree>
    <p:extLst>
      <p:ext uri="{BB962C8B-B14F-4D97-AF65-F5344CB8AC3E}">
        <p14:creationId xmlns:p14="http://schemas.microsoft.com/office/powerpoint/2010/main" val="1752407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E87B-34DE-45C4-920C-CB589BA5A2C7}"/>
              </a:ext>
            </a:extLst>
          </p:cNvPr>
          <p:cNvSpPr>
            <a:spLocks noGrp="1"/>
          </p:cNvSpPr>
          <p:nvPr>
            <p:ph type="title"/>
          </p:nvPr>
        </p:nvSpPr>
        <p:spPr/>
        <p:txBody>
          <a:bodyPr/>
          <a:lstStyle/>
          <a:p>
            <a:r>
              <a:rPr lang="en-US" dirty="0"/>
              <a:t>Review your questions and tasks</a:t>
            </a:r>
          </a:p>
        </p:txBody>
      </p:sp>
      <p:sp>
        <p:nvSpPr>
          <p:cNvPr id="3" name="Content Placeholder 2">
            <a:extLst>
              <a:ext uri="{FF2B5EF4-FFF2-40B4-BE49-F238E27FC236}">
                <a16:creationId xmlns:a16="http://schemas.microsoft.com/office/drawing/2014/main" id="{1AFE56E1-289B-44E3-8C8D-4CF2B55B66A2}"/>
              </a:ext>
            </a:extLst>
          </p:cNvPr>
          <p:cNvSpPr>
            <a:spLocks noGrp="1"/>
          </p:cNvSpPr>
          <p:nvPr>
            <p:ph idx="1"/>
          </p:nvPr>
        </p:nvSpPr>
        <p:spPr/>
        <p:txBody>
          <a:bodyPr/>
          <a:lstStyle/>
          <a:p>
            <a:r>
              <a:rPr lang="en-US" sz="2800" dirty="0"/>
              <a:t>Determine whether students can respond with evidence from the text at hand. </a:t>
            </a:r>
          </a:p>
          <a:p>
            <a:r>
              <a:rPr lang="en-US" sz="2800" dirty="0"/>
              <a:t>Focus on getting to a culminating activity that reflects the progression of close reading tasks.</a:t>
            </a:r>
          </a:p>
          <a:p>
            <a:r>
              <a:rPr lang="en-US" sz="2800" dirty="0"/>
              <a:t>Be patient. Give students time to work.</a:t>
            </a:r>
          </a:p>
          <a:p>
            <a:endParaRPr lang="en-US" dirty="0"/>
          </a:p>
          <a:p>
            <a:endParaRPr lang="en-US" dirty="0"/>
          </a:p>
        </p:txBody>
      </p:sp>
    </p:spTree>
    <p:extLst>
      <p:ext uri="{BB962C8B-B14F-4D97-AF65-F5344CB8AC3E}">
        <p14:creationId xmlns:p14="http://schemas.microsoft.com/office/powerpoint/2010/main" val="652547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D80F-5FBF-44FC-842D-49CAF2DEED5E}"/>
              </a:ext>
            </a:extLst>
          </p:cNvPr>
          <p:cNvSpPr>
            <a:spLocks noGrp="1"/>
          </p:cNvSpPr>
          <p:nvPr>
            <p:ph type="title"/>
          </p:nvPr>
        </p:nvSpPr>
        <p:spPr/>
        <p:txBody>
          <a:bodyPr/>
          <a:lstStyle/>
          <a:p>
            <a:r>
              <a:rPr lang="en-US" dirty="0"/>
              <a:t>Get your contact hours</a:t>
            </a:r>
          </a:p>
        </p:txBody>
      </p:sp>
      <p:sp>
        <p:nvSpPr>
          <p:cNvPr id="3" name="Content Placeholder 2">
            <a:extLst>
              <a:ext uri="{FF2B5EF4-FFF2-40B4-BE49-F238E27FC236}">
                <a16:creationId xmlns:a16="http://schemas.microsoft.com/office/drawing/2014/main" id="{EF7DF213-99D8-4231-B089-4C6EA7D580E8}"/>
              </a:ext>
            </a:extLst>
          </p:cNvPr>
          <p:cNvSpPr>
            <a:spLocks noGrp="1"/>
          </p:cNvSpPr>
          <p:nvPr>
            <p:ph idx="1"/>
          </p:nvPr>
        </p:nvSpPr>
        <p:spPr/>
        <p:txBody>
          <a:bodyPr/>
          <a:lstStyle/>
          <a:p>
            <a:r>
              <a:rPr lang="en-US" sz="2800" dirty="0"/>
              <a:t>Complete the survey</a:t>
            </a:r>
          </a:p>
          <a:p>
            <a:r>
              <a:rPr lang="en-US" sz="2800" dirty="0"/>
              <a:t>Answer “yes” to the last question to get your hours</a:t>
            </a:r>
          </a:p>
          <a:p>
            <a:endParaRPr lang="en-US" sz="2800" dirty="0"/>
          </a:p>
          <a:p>
            <a:r>
              <a:rPr lang="en-US" sz="2800" dirty="0"/>
              <a:t>Survey link with contact hours at end: </a:t>
            </a:r>
            <a:r>
              <a:rPr lang="en-US" sz="2800" u="sng" dirty="0">
                <a:hlinkClick r:id="rId2"/>
              </a:rPr>
              <a:t>https://forms.gle/KXB7UY4ZrDTuqSew8</a:t>
            </a:r>
            <a:r>
              <a:rPr lang="en-US" sz="2800" dirty="0"/>
              <a:t>  </a:t>
            </a:r>
          </a:p>
          <a:p>
            <a:endParaRPr lang="en-US" dirty="0"/>
          </a:p>
        </p:txBody>
      </p:sp>
    </p:spTree>
    <p:extLst>
      <p:ext uri="{BB962C8B-B14F-4D97-AF65-F5344CB8AC3E}">
        <p14:creationId xmlns:p14="http://schemas.microsoft.com/office/powerpoint/2010/main" val="231765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Question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173" y="1284370"/>
            <a:ext cx="4947826" cy="4947826"/>
          </a:xfrm>
          <a:prstGeom prst="rect">
            <a:avLst/>
          </a:prstGeom>
        </p:spPr>
      </p:pic>
      <p:sp>
        <p:nvSpPr>
          <p:cNvPr id="2" name="Title 1"/>
          <p:cNvSpPr>
            <a:spLocks noGrp="1"/>
          </p:cNvSpPr>
          <p:nvPr>
            <p:ph type="title"/>
          </p:nvPr>
        </p:nvSpPr>
        <p:spPr/>
        <p:txBody>
          <a:bodyPr/>
          <a:lstStyle/>
          <a:p>
            <a:r>
              <a:rPr lang="en-US" dirty="0"/>
              <a:t>Text-dependent Questions</a:t>
            </a:r>
          </a:p>
        </p:txBody>
      </p:sp>
      <p:sp>
        <p:nvSpPr>
          <p:cNvPr id="3" name="Content Placeholder 2"/>
          <p:cNvSpPr>
            <a:spLocks noGrp="1"/>
          </p:cNvSpPr>
          <p:nvPr>
            <p:ph idx="1"/>
          </p:nvPr>
        </p:nvSpPr>
        <p:spPr>
          <a:xfrm>
            <a:off x="755781" y="1600201"/>
            <a:ext cx="5906322" cy="4525963"/>
          </a:xfrm>
        </p:spPr>
        <p:txBody>
          <a:bodyPr anchor="ctr">
            <a:normAutofit/>
          </a:bodyPr>
          <a:lstStyle/>
          <a:p>
            <a:r>
              <a:rPr lang="en-US" sz="2800" dirty="0"/>
              <a:t>Answered through close reading</a:t>
            </a:r>
          </a:p>
          <a:p>
            <a:r>
              <a:rPr lang="en-US" sz="2800" dirty="0"/>
              <a:t>Evidence comes from text, not information from outside sources</a:t>
            </a:r>
          </a:p>
          <a:p>
            <a:r>
              <a:rPr lang="en-US" sz="2800" dirty="0"/>
              <a:t>Understanding beyond basic facts</a:t>
            </a:r>
          </a:p>
          <a:p>
            <a:r>
              <a:rPr lang="en-US" sz="2800" dirty="0"/>
              <a:t>Not recall!</a:t>
            </a:r>
          </a:p>
        </p:txBody>
      </p:sp>
    </p:spTree>
    <p:extLst>
      <p:ext uri="{BB962C8B-B14F-4D97-AF65-F5344CB8AC3E}">
        <p14:creationId xmlns:p14="http://schemas.microsoft.com/office/powerpoint/2010/main" val="78807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197631" y="609600"/>
            <a:ext cx="5497081" cy="2227730"/>
          </a:xfrm>
        </p:spPr>
        <p:txBody>
          <a:bodyPr anchor="ctr">
            <a:normAutofit/>
          </a:bodyPr>
          <a:lstStyle/>
          <a:p>
            <a:r>
              <a:rPr lang="en-US" sz="3300" dirty="0">
                <a:solidFill>
                  <a:srgbClr val="FFFFFF"/>
                </a:solidFill>
              </a:rPr>
              <a:t>Which of the following questions require students to read the text closely?</a:t>
            </a:r>
          </a:p>
        </p:txBody>
      </p:sp>
      <p:pic>
        <p:nvPicPr>
          <p:cNvPr id="4" name="Picture 3" descr="magnifyinggla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250" y="1545062"/>
            <a:ext cx="3856774" cy="3856774"/>
          </a:xfrm>
          <a:prstGeom prst="rect">
            <a:avLst/>
          </a:prstGeom>
        </p:spPr>
      </p:pic>
      <p:sp>
        <p:nvSpPr>
          <p:cNvPr id="3" name="Content Placeholder 2"/>
          <p:cNvSpPr>
            <a:spLocks noGrp="1"/>
          </p:cNvSpPr>
          <p:nvPr>
            <p:ph idx="1"/>
          </p:nvPr>
        </p:nvSpPr>
        <p:spPr>
          <a:xfrm>
            <a:off x="6197631" y="2837329"/>
            <a:ext cx="5497082" cy="3317938"/>
          </a:xfrm>
        </p:spPr>
        <p:txBody>
          <a:bodyPr anchor="t">
            <a:noAutofit/>
          </a:bodyPr>
          <a:lstStyle/>
          <a:p>
            <a:pPr marL="514350" indent="-514350">
              <a:buFont typeface="+mj-lt"/>
              <a:buAutoNum type="arabicPeriod"/>
            </a:pPr>
            <a:r>
              <a:rPr lang="en-US" sz="2400" dirty="0">
                <a:solidFill>
                  <a:srgbClr val="FFFFFF"/>
                </a:solidFill>
              </a:rPr>
              <a:t>If you were present at the signing of the Declaration of Independence, what would you do?</a:t>
            </a:r>
          </a:p>
          <a:p>
            <a:pPr marL="514350" indent="-514350">
              <a:buFont typeface="+mj-lt"/>
              <a:buAutoNum type="arabicPeriod"/>
            </a:pPr>
            <a:r>
              <a:rPr lang="en-US" sz="2400" dirty="0">
                <a:solidFill>
                  <a:srgbClr val="FFFFFF"/>
                </a:solidFill>
              </a:rPr>
              <a:t>What are the reasons listed in the preamble for supporting their argument to separate from Great Britain?</a:t>
            </a:r>
          </a:p>
        </p:txBody>
      </p:sp>
    </p:spTree>
    <p:extLst>
      <p:ext uri="{BB962C8B-B14F-4D97-AF65-F5344CB8AC3E}">
        <p14:creationId xmlns:p14="http://schemas.microsoft.com/office/powerpoint/2010/main" val="25112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127" y="1357266"/>
            <a:ext cx="5946711" cy="4990421"/>
          </a:xfrm>
        </p:spPr>
        <p:txBody>
          <a:bodyPr>
            <a:normAutofit/>
          </a:bodyPr>
          <a:lstStyle/>
          <a:p>
            <a:pPr marL="914400" lvl="1" indent="-514350">
              <a:buFont typeface="+mj-lt"/>
              <a:buAutoNum type="arabicPeriod"/>
            </a:pPr>
            <a:r>
              <a:rPr lang="en-US" sz="2800" dirty="0"/>
              <a:t>If you were present at the signing of the Declaration of Independence, what would you do?</a:t>
            </a:r>
          </a:p>
          <a:p>
            <a:pPr marL="914400" lvl="1" indent="-514350">
              <a:buFont typeface="+mj-lt"/>
              <a:buAutoNum type="arabicPeriod"/>
            </a:pPr>
            <a:r>
              <a:rPr lang="en-US" sz="2800" dirty="0">
                <a:solidFill>
                  <a:srgbClr val="FF0000"/>
                </a:solidFill>
              </a:rPr>
              <a:t>What are the reasons listed in the preamble for supporting their argument to separate from Great Britain?</a:t>
            </a:r>
          </a:p>
        </p:txBody>
      </p:sp>
      <p:pic>
        <p:nvPicPr>
          <p:cNvPr id="4" name="Picture 3" descr="Us_declaration_indepen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175" y="1357266"/>
            <a:ext cx="3222112" cy="3824154"/>
          </a:xfrm>
          <a:prstGeom prst="rect">
            <a:avLst/>
          </a:prstGeom>
          <a:ln w="57150" cmpd="sng">
            <a:solidFill>
              <a:schemeClr val="accent6"/>
            </a:solidFill>
          </a:ln>
        </p:spPr>
      </p:pic>
      <p:sp>
        <p:nvSpPr>
          <p:cNvPr id="5" name="Oval 4"/>
          <p:cNvSpPr/>
          <p:nvPr/>
        </p:nvSpPr>
        <p:spPr>
          <a:xfrm>
            <a:off x="7980839" y="2631515"/>
            <a:ext cx="2123145" cy="3212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8066202" y="1935684"/>
            <a:ext cx="1281009" cy="1982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133238" y="3395300"/>
            <a:ext cx="1213972" cy="3212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7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Text Dependent Question </a:t>
            </a:r>
            <a:br>
              <a:rPr lang="en-US" dirty="0"/>
            </a:br>
            <a:r>
              <a:rPr lang="en-US" dirty="0"/>
              <a:t>or TDQ</a:t>
            </a:r>
          </a:p>
        </p:txBody>
      </p:sp>
      <p:sp>
        <p:nvSpPr>
          <p:cNvPr id="3" name="Content Placeholder 2"/>
          <p:cNvSpPr>
            <a:spLocks noGrp="1"/>
          </p:cNvSpPr>
          <p:nvPr>
            <p:ph idx="1"/>
          </p:nvPr>
        </p:nvSpPr>
        <p:spPr/>
        <p:txBody>
          <a:bodyPr/>
          <a:lstStyle/>
          <a:p>
            <a:pPr>
              <a:buFont typeface="Arial" pitchFamily="34" charset="0"/>
              <a:buChar char="•"/>
            </a:pPr>
            <a:r>
              <a:rPr lang="en-US" sz="2400" dirty="0"/>
              <a:t>Can only be answered by referring </a:t>
            </a:r>
            <a:r>
              <a:rPr lang="en-US" sz="2400" dirty="0">
                <a:solidFill>
                  <a:srgbClr val="FF0000"/>
                </a:solidFill>
              </a:rPr>
              <a:t>explicitly</a:t>
            </a:r>
            <a:r>
              <a:rPr lang="en-US" sz="2400" dirty="0"/>
              <a:t> back to the text being read.</a:t>
            </a:r>
          </a:p>
          <a:p>
            <a:pPr>
              <a:buFont typeface="Arial" pitchFamily="34" charset="0"/>
              <a:buChar char="•"/>
            </a:pPr>
            <a:r>
              <a:rPr lang="en-US" sz="2400" dirty="0"/>
              <a:t>Explores the text itself, not the student’s experience.</a:t>
            </a:r>
            <a:endParaRPr lang="en-US" sz="2400" i="1" dirty="0"/>
          </a:p>
          <a:p>
            <a:pPr algn="ctr"/>
            <a:r>
              <a:rPr lang="en-US" sz="2400" i="1" dirty="0"/>
              <a:t>80-90% of the CCSS reading standards at each grade level require close, critical reading to develop knowledge and insight from a text and to gather evidence.</a:t>
            </a:r>
          </a:p>
          <a:p>
            <a:endParaRPr lang="en-US" dirty="0"/>
          </a:p>
        </p:txBody>
      </p:sp>
    </p:spTree>
    <p:extLst>
      <p:ext uri="{BB962C8B-B14F-4D97-AF65-F5344CB8AC3E}">
        <p14:creationId xmlns:p14="http://schemas.microsoft.com/office/powerpoint/2010/main" val="6403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94B30A-3CF7-4041-B9CB-BE4AB1936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9190B9-53A9-4F1D-99F0-5AAF0B100606}">
  <ds:schemaRefs>
    <ds:schemaRef ds:uri="http://schemas.microsoft.com/sharepoint/v3/contenttype/forms"/>
  </ds:schemaRefs>
</ds:datastoreItem>
</file>

<file path=customXml/itemProps3.xml><?xml version="1.0" encoding="utf-8"?>
<ds:datastoreItem xmlns:ds="http://schemas.openxmlformats.org/officeDocument/2006/customXml" ds:itemID="{0BD5FD79-E565-46CF-9B80-4820C0810A5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160</TotalTime>
  <Words>2398</Words>
  <Application>Microsoft Office PowerPoint</Application>
  <PresentationFormat>Widescreen</PresentationFormat>
  <Paragraphs>243</Paragraphs>
  <Slides>52</Slides>
  <Notes>19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Century Gothic</vt:lpstr>
      <vt:lpstr>Optima</vt:lpstr>
      <vt:lpstr>Trebuchet MS</vt:lpstr>
      <vt:lpstr>Wingdings</vt:lpstr>
      <vt:lpstr>Wingdings 3</vt:lpstr>
      <vt:lpstr>Facet</vt:lpstr>
      <vt:lpstr>Crafting Text-Dependent Questions and Prompts </vt:lpstr>
      <vt:lpstr>Live session recorded 3/31/2020</vt:lpstr>
      <vt:lpstr>Agenda </vt:lpstr>
      <vt:lpstr>If you could create a soundtrack for your life, what songs would you include and why? Discuss at least two songs and explain why you picked them.</vt:lpstr>
      <vt:lpstr>Text-Dependent Questions  and  Evidence-Based Responses </vt:lpstr>
      <vt:lpstr>Text-dependent Questions</vt:lpstr>
      <vt:lpstr>Which of the following questions require students to read the text closely?</vt:lpstr>
      <vt:lpstr>PowerPoint Presentation</vt:lpstr>
      <vt:lpstr>The Text Dependent Question  or TDQ</vt:lpstr>
      <vt:lpstr>TDQ</vt:lpstr>
      <vt:lpstr>TDQ’s ask students to</vt:lpstr>
      <vt:lpstr>TDQ’s ask students to</vt:lpstr>
      <vt:lpstr>Choose a Worthy Text(s)</vt:lpstr>
      <vt:lpstr>Characteristic of a worthy text </vt:lpstr>
      <vt:lpstr>Characteristic of a worthy text </vt:lpstr>
      <vt:lpstr>Characteristic of a worthy text </vt:lpstr>
      <vt:lpstr>Characteristic of a worthy text </vt:lpstr>
      <vt:lpstr>Characteristic of a worthy text </vt:lpstr>
      <vt:lpstr>Characteristic of a worthy text </vt:lpstr>
      <vt:lpstr>Choose a worthy text</vt:lpstr>
      <vt:lpstr>Then develop text-dependent questions in four phases</vt:lpstr>
      <vt:lpstr>Phases of Close Reading</vt:lpstr>
      <vt:lpstr>What Does the Text Say?</vt:lpstr>
      <vt:lpstr>How Does the Text Work?</vt:lpstr>
      <vt:lpstr>What Does the Text Mean?</vt:lpstr>
      <vt:lpstr>What Does the Text Inspire You To Do?</vt:lpstr>
      <vt:lpstr>Progression of  Text-dependent Questions</vt:lpstr>
      <vt:lpstr>Progression of  Text-dependent Questions</vt:lpstr>
      <vt:lpstr>Develop Text-dependent Questions for Your Books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Joseph commented "I clasped my father's hand and promised to do as he asked. A man who would not defend his father's grave is worse than a wild beast." </vt:lpstr>
      <vt:lpstr>PowerPoint Presentation</vt:lpstr>
      <vt:lpstr>PowerPoint Presentation</vt:lpstr>
      <vt:lpstr>If you could create a soundtrack for your life, what songs would you include and why? Discuss at least two songs and explain why you picked them.</vt:lpstr>
      <vt:lpstr>From Edutopia: PRIORITIZE LONGER, STUDENT-DRIVEN ASSIGNMENTS </vt:lpstr>
      <vt:lpstr>From Edutopia: PRIORITIZE LONGER, STUDENT-DRIVEN ASSIGNMENTS</vt:lpstr>
      <vt:lpstr>Use evidence from the text:  film trailer</vt:lpstr>
      <vt:lpstr>ONE CHILD NATION</vt:lpstr>
      <vt:lpstr>PowerPoint Presentation</vt:lpstr>
      <vt:lpstr>Review your questions and tasks</vt:lpstr>
      <vt:lpstr>Get your contact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Text-Dependent Questions and Prompts </dc:title>
  <dc:creator>Dunton, Morgan</dc:creator>
  <cp:lastModifiedBy>Dunton, Morgan</cp:lastModifiedBy>
  <cp:revision>1</cp:revision>
  <dcterms:created xsi:type="dcterms:W3CDTF">2020-03-31T14:49:14Z</dcterms:created>
  <dcterms:modified xsi:type="dcterms:W3CDTF">2020-04-02T17:40:14Z</dcterms:modified>
</cp:coreProperties>
</file>